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3.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37" r:id="rId1"/>
    <p:sldMasterId id="2147483738" r:id="rId2"/>
    <p:sldMasterId id="2147483739" r:id="rId3"/>
    <p:sldMasterId id="2147483740" r:id="rId4"/>
  </p:sldMasterIdLst>
  <p:notesMasterIdLst>
    <p:notesMasterId r:id="rId5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Lst>
  <p:sldSz cx="9144000" cy="6858000" type="screen4x3"/>
  <p:notesSz cx="6858000" cy="9144000"/>
  <p:embeddedFontLst>
    <p:embeddedFont>
      <p:font typeface="Lucida Sans" panose="020B0602030504020204" pitchFamily="34" charset="0"/>
      <p:regular r:id="rId59"/>
      <p:bold r:id="rId60"/>
      <p:italic r:id="rId61"/>
      <p:boldItalic r:id="rId62"/>
    </p:embeddedFont>
    <p:embeddedFont>
      <p:font typeface="Allerta" panose="020B0604020202020204" charset="0"/>
      <p:regular r:id="rId63"/>
    </p:embeddedFont>
    <p:embeddedFont>
      <p:font typeface="Calibri" panose="020F0502020204030204" pitchFamily="34" charset="0"/>
      <p:regular r:id="rId64"/>
      <p:bold r:id="rId65"/>
      <p:italic r:id="rId66"/>
      <p:boldItalic r:id="rId67"/>
    </p:embeddedFont>
    <p:embeddedFont>
      <p:font typeface="Georgia" panose="02040502050405020303" pitchFamily="18" charset="0"/>
      <p:regular r:id="rId68"/>
      <p:bold r:id="rId69"/>
      <p:italic r:id="rId70"/>
      <p:boldItalic r:id="rId7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anie Funderburk"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03EBE78-00BB-43E0-BB2B-9D2F4846D84A}">
  <a:tblStyle styleId="{803EBE78-00BB-43E0-BB2B-9D2F4846D84A}" styleName="Table_0"/>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40" autoAdjust="0"/>
  </p:normalViewPr>
  <p:slideViewPr>
    <p:cSldViewPr snapToGrid="0">
      <p:cViewPr varScale="1">
        <p:scale>
          <a:sx n="75" d="100"/>
          <a:sy n="75" d="100"/>
        </p:scale>
        <p:origin x="100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font" Target="fonts/font5.fntdata"/><Relationship Id="rId68" Type="http://schemas.openxmlformats.org/officeDocument/2006/relationships/font" Target="fonts/font10.fntdata"/><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openxmlformats.org/officeDocument/2006/relationships/font" Target="fonts/font8.fntdata"/><Relationship Id="rId7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6.fntdata"/><Relationship Id="rId69" Type="http://schemas.openxmlformats.org/officeDocument/2006/relationships/font" Target="fonts/font11.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4.fntdata"/><Relationship Id="rId70" Type="http://schemas.openxmlformats.org/officeDocument/2006/relationships/font" Target="fonts/font12.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8788"/>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Lucida Sans" panose="020B0602030504020204" pitchFamily="34" charset="0"/>
                <a:ea typeface="Lucida Sans" panose="020B0602030504020204" pitchFamily="34" charset="0"/>
                <a:cs typeface="Lucida Sans" panose="020B0602030504020204" pitchFamily="34" charset="0"/>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Shape 4"/>
          <p:cNvSpPr txBox="1">
            <a:spLocks noGrp="1"/>
          </p:cNvSpPr>
          <p:nvPr>
            <p:ph type="dt" idx="10"/>
          </p:nvPr>
        </p:nvSpPr>
        <p:spPr>
          <a:xfrm>
            <a:off x="3884612" y="0"/>
            <a:ext cx="2971799" cy="458788"/>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Lucida Sans" panose="020B0602030504020204" pitchFamily="34" charset="0"/>
                <a:ea typeface="Lucida Sans" panose="020B0602030504020204" pitchFamily="34" charset="0"/>
                <a:cs typeface="Lucida Sans" panose="020B0602030504020204" pitchFamily="34" charset="0"/>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Shape 5"/>
          <p:cNvSpPr>
            <a:spLocks noGrp="1" noRot="1" noChangeAspect="1"/>
          </p:cNvSpPr>
          <p:nvPr>
            <p:ph type="sldImg" idx="3"/>
          </p:nvPr>
        </p:nvSpPr>
        <p:spPr>
          <a:xfrm>
            <a:off x="1371600" y="1143000"/>
            <a:ext cx="4114800" cy="308609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400550"/>
            <a:ext cx="5486399" cy="360045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200" b="0" i="0" u="none" strike="noStrike" cap="none">
                <a:solidFill>
                  <a:schemeClr val="dk1"/>
                </a:solidFill>
                <a:latin typeface="Calibri"/>
                <a:ea typeface="Calibri"/>
                <a:cs typeface="Calibri"/>
                <a:sym typeface="Calibri"/>
              </a:defRPr>
            </a:lvl2pPr>
            <a:lvl3pPr marL="914400" marR="0" lvl="2" indent="0" algn="l" rtl="0">
              <a:spcBef>
                <a:spcPts val="0"/>
              </a:spcBef>
              <a:buNone/>
              <a:defRPr sz="1200" b="0" i="0" u="none" strike="noStrike" cap="none">
                <a:solidFill>
                  <a:schemeClr val="dk1"/>
                </a:solidFill>
                <a:latin typeface="Calibri"/>
                <a:ea typeface="Calibri"/>
                <a:cs typeface="Calibri"/>
                <a:sym typeface="Calibri"/>
              </a:defRPr>
            </a:lvl3pPr>
            <a:lvl4pPr marL="1371600" marR="0" lvl="3" indent="0" algn="l" rtl="0">
              <a:spcBef>
                <a:spcPts val="0"/>
              </a:spcBef>
              <a:buNone/>
              <a:defRPr sz="1200" b="0" i="0" u="none" strike="noStrike" cap="none">
                <a:solidFill>
                  <a:schemeClr val="dk1"/>
                </a:solidFill>
                <a:latin typeface="Calibri"/>
                <a:ea typeface="Calibri"/>
                <a:cs typeface="Calibri"/>
                <a:sym typeface="Calibri"/>
              </a:defRPr>
            </a:lvl4pPr>
            <a:lvl5pPr marL="1828800" marR="0" lvl="4" indent="0" algn="l" rtl="0">
              <a:spcBef>
                <a:spcPts val="0"/>
              </a:spcBef>
              <a:buNone/>
              <a:defRPr sz="1200" b="0" i="0" u="none" strike="noStrike" cap="none">
                <a:solidFill>
                  <a:schemeClr val="dk1"/>
                </a:solidFill>
                <a:latin typeface="Calibri"/>
                <a:ea typeface="Calibri"/>
                <a:cs typeface="Calibri"/>
                <a:sym typeface="Calibri"/>
              </a:defRPr>
            </a:lvl5pPr>
            <a:lvl6pPr marL="2286000" marR="0" lvl="5" indent="0" algn="l" rtl="0">
              <a:spcBef>
                <a:spcPts val="0"/>
              </a:spcBef>
              <a:buNone/>
              <a:defRPr sz="1200" b="0" i="0" u="none" strike="noStrike" cap="none">
                <a:solidFill>
                  <a:schemeClr val="dk1"/>
                </a:solidFill>
                <a:latin typeface="Calibri"/>
                <a:ea typeface="Calibri"/>
                <a:cs typeface="Calibri"/>
                <a:sym typeface="Calibri"/>
              </a:defRPr>
            </a:lvl6pPr>
            <a:lvl7pPr marL="2743200" marR="0" lvl="6" indent="0" algn="l" rtl="0">
              <a:spcBef>
                <a:spcPts val="0"/>
              </a:spcBef>
              <a:buNone/>
              <a:defRPr sz="1200" b="0" i="0" u="none" strike="noStrike" cap="none">
                <a:solidFill>
                  <a:schemeClr val="dk1"/>
                </a:solidFill>
                <a:latin typeface="Calibri"/>
                <a:ea typeface="Calibri"/>
                <a:cs typeface="Calibri"/>
                <a:sym typeface="Calibri"/>
              </a:defRPr>
            </a:lvl7pPr>
            <a:lvl8pPr marL="3200400" marR="0" lvl="7" indent="0" algn="l" rtl="0">
              <a:spcBef>
                <a:spcPts val="0"/>
              </a:spcBef>
              <a:buNone/>
              <a:defRPr sz="1200" b="0" i="0" u="none" strike="noStrike" cap="none">
                <a:solidFill>
                  <a:schemeClr val="dk1"/>
                </a:solidFill>
                <a:latin typeface="Calibri"/>
                <a:ea typeface="Calibri"/>
                <a:cs typeface="Calibri"/>
                <a:sym typeface="Calibri"/>
              </a:defRPr>
            </a:lvl8pPr>
            <a:lvl9pPr marL="3657600" marR="0" lvl="8" indent="0" algn="l" rtl="0">
              <a:spcBef>
                <a:spcPts val="0"/>
              </a:spcBef>
              <a:buNone/>
              <a:defRPr sz="1200" b="0" i="0" u="none" strike="noStrike" cap="none">
                <a:solidFill>
                  <a:schemeClr val="dk1"/>
                </a:solidFill>
                <a:latin typeface="Calibri"/>
                <a:ea typeface="Calibri"/>
                <a:cs typeface="Calibri"/>
                <a:sym typeface="Calibri"/>
              </a:defRPr>
            </a:lvl9pPr>
          </a:lstStyle>
          <a:p>
            <a:endParaRPr dirty="0"/>
          </a:p>
        </p:txBody>
      </p:sp>
      <p:sp>
        <p:nvSpPr>
          <p:cNvPr id="7" name="Shape 7"/>
          <p:cNvSpPr txBox="1">
            <a:spLocks noGrp="1"/>
          </p:cNvSpPr>
          <p:nvPr>
            <p:ph type="ftr" idx="11"/>
          </p:nvPr>
        </p:nvSpPr>
        <p:spPr>
          <a:xfrm>
            <a:off x="0" y="8685213"/>
            <a:ext cx="2971799" cy="458786"/>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Lucida Sans" panose="020B0602030504020204" pitchFamily="34" charset="0"/>
                <a:ea typeface="Lucida Sans" panose="020B0602030504020204" pitchFamily="34" charset="0"/>
                <a:cs typeface="Lucida Sans" panose="020B0602030504020204" pitchFamily="34" charset="0"/>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Shape 8"/>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lvl1pPr>
              <a:defRPr>
                <a:latin typeface="Lucida Sans" panose="020B0602030504020204" pitchFamily="34" charset="0"/>
              </a:defRPr>
            </a:lvl1pPr>
          </a:lstStyle>
          <a:p>
            <a:pPr algn="r">
              <a:buSzPct val="25000"/>
            </a:pPr>
            <a:fld id="{00000000-1234-1234-1234-123412341234}" type="slidenum">
              <a:rPr lang="en-US" sz="1200" smtClean="0">
                <a:solidFill>
                  <a:schemeClr val="dk1"/>
                </a:solidFill>
                <a:ea typeface="Calibri"/>
                <a:cs typeface="Calibri"/>
                <a:sym typeface="Calibri"/>
              </a:rPr>
              <a:pPr algn="r">
                <a:buSzPct val="25000"/>
              </a:pPr>
              <a:t>‹#›</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289061868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Lucida Sans" panose="020B0602030504020204" pitchFamily="34" charset="0"/>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achievethecore.org/page/2853/go-math-k-5-guidance-documents"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Shape 663"/>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64" name="Shape 664"/>
          <p:cNvSpPr txBox="1">
            <a:spLocks noGrp="1"/>
          </p:cNvSpPr>
          <p:nvPr>
            <p:ph type="body" idx="1"/>
          </p:nvPr>
        </p:nvSpPr>
        <p:spPr>
          <a:xfrm>
            <a:off x="685800" y="4400550"/>
            <a:ext cx="5486399" cy="360045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dirty="0">
                <a:latin typeface="Lucida Sans" panose="020B0602030504020204" pitchFamily="34" charset="0"/>
              </a:rPr>
              <a:t>Joanie</a:t>
            </a:r>
          </a:p>
        </p:txBody>
      </p:sp>
      <p:sp>
        <p:nvSpPr>
          <p:cNvPr id="665" name="Shape 665"/>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1</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775151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Shape 67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73" name="Shape 673"/>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a:p>
            <a:pPr marL="0" marR="0" lvl="0" indent="0" algn="l" rtl="0">
              <a:spcBef>
                <a:spcPts val="0"/>
              </a:spcBef>
              <a:buClr>
                <a:schemeClr val="dk1"/>
              </a:buClr>
              <a:buSzPct val="25000"/>
              <a:buFont typeface="Calibri"/>
              <a:buNone/>
            </a:pPr>
            <a:endParaRPr sz="1200" b="0" i="0" u="none" strike="noStrike" cap="none" dirty="0">
              <a:solidFill>
                <a:schemeClr val="dk1"/>
              </a:solidFill>
              <a:latin typeface="Lucida Sans" panose="020B0602030504020204" pitchFamily="34" charset="0"/>
              <a:sym typeface="Calibri"/>
            </a:endParaRPr>
          </a:p>
        </p:txBody>
      </p:sp>
      <p:sp>
        <p:nvSpPr>
          <p:cNvPr id="674" name="Shape 67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2</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215419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Shape 67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80" name="Shape 680"/>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a:p>
            <a:pPr marL="0" marR="0" lvl="0" indent="0" algn="l" rtl="0">
              <a:spcBef>
                <a:spcPts val="0"/>
              </a:spcBef>
              <a:spcAft>
                <a:spcPts val="0"/>
              </a:spcAft>
              <a:buClr>
                <a:schemeClr val="dk1"/>
              </a:buClr>
              <a:buSzPct val="25000"/>
              <a:buFont typeface="Calibri"/>
              <a:buNone/>
            </a:pPr>
            <a:endParaRPr sz="1200" b="0" i="0" u="none" strike="noStrike" cap="none" dirty="0">
              <a:solidFill>
                <a:schemeClr val="dk1"/>
              </a:solidFill>
              <a:latin typeface="Lucida Sans" panose="020B0602030504020204" pitchFamily="34" charset="0"/>
              <a:sym typeface="Calibri"/>
            </a:endParaRPr>
          </a:p>
          <a:p>
            <a:pPr marL="0" marR="0" lvl="0" indent="0" algn="l" rtl="0">
              <a:spcBef>
                <a:spcPts val="0"/>
              </a:spcBef>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The webinar was born to extend and support the Core Advocates program, and the chance to help teachers implement changes in their classrooms – give very brief info on CA here</a:t>
            </a:r>
          </a:p>
        </p:txBody>
      </p:sp>
      <p:sp>
        <p:nvSpPr>
          <p:cNvPr id="681" name="Shape 681"/>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3</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301404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Shape 68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88" name="Shape 688"/>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a:p>
            <a:pPr marL="0" marR="0" lvl="0" indent="0" algn="l" rtl="0">
              <a:spcBef>
                <a:spcPts val="0"/>
              </a:spcBef>
              <a:buClr>
                <a:schemeClr val="dk1"/>
              </a:buClr>
              <a:buSzPct val="25000"/>
              <a:buFont typeface="Calibri"/>
              <a:buNone/>
            </a:pPr>
            <a:endParaRPr sz="1200" b="0" i="0" u="none" strike="noStrike" cap="none" dirty="0">
              <a:solidFill>
                <a:schemeClr val="dk1"/>
              </a:solidFill>
              <a:latin typeface="Lucida Sans" panose="020B0602030504020204" pitchFamily="34" charset="0"/>
              <a:sym typeface="Calibri"/>
            </a:endParaRPr>
          </a:p>
        </p:txBody>
      </p:sp>
      <p:sp>
        <p:nvSpPr>
          <p:cNvPr id="689" name="Shape 68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4</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227512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4"/>
        <p:cNvGrpSpPr/>
        <p:nvPr/>
      </p:nvGrpSpPr>
      <p:grpSpPr>
        <a:xfrm>
          <a:off x="0" y="0"/>
          <a:ext cx="0" cy="0"/>
          <a:chOff x="0" y="0"/>
          <a:chExt cx="0" cy="0"/>
        </a:xfrm>
      </p:grpSpPr>
      <p:sp>
        <p:nvSpPr>
          <p:cNvPr id="695" name="Shape 69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p:txBody>
      </p:sp>
      <p:sp>
        <p:nvSpPr>
          <p:cNvPr id="696" name="Shape 69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286719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Shape 7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703" name="Shape 70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p:txBody>
      </p:sp>
      <p:sp>
        <p:nvSpPr>
          <p:cNvPr id="704" name="Shape 70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l" rtl="0">
              <a:lnSpc>
                <a:spcPct val="100000"/>
              </a:lnSpc>
              <a:spcBef>
                <a:spcPts val="0"/>
              </a:spcBef>
              <a:spcAft>
                <a:spcPts val="0"/>
              </a:spcAft>
              <a:buClr>
                <a:schemeClr val="dk1"/>
              </a:buClr>
              <a:buSzPct val="25000"/>
              <a:buFont typeface="Calibri"/>
              <a:buNone/>
            </a:pPr>
            <a:fld id="{00000000-1234-1234-1234-123412341234}" type="slidenum">
              <a:rPr lang="en-US" sz="1400" b="0" i="0" u="none" strike="noStrike" cap="none">
                <a:solidFill>
                  <a:srgbClr val="000000"/>
                </a:solidFill>
                <a:latin typeface="Lucida Sans" panose="020B0602030504020204" pitchFamily="34" charset="0"/>
                <a:ea typeface="Allerta"/>
                <a:cs typeface="Allerta"/>
                <a:sym typeface="Allerta"/>
              </a:rPr>
              <a:t>6</a:t>
            </a:fld>
            <a:endParaRPr lang="en-US" sz="1400" b="0" i="0" u="none" strike="noStrike" cap="none" dirty="0">
              <a:solidFill>
                <a:srgbClr val="000000"/>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90999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Shape 710"/>
          <p:cNvSpPr txBox="1">
            <a:spLocks noGrp="1"/>
          </p:cNvSpPr>
          <p:nvPr>
            <p:ph type="body" idx="1"/>
          </p:nvPr>
        </p:nvSpPr>
        <p:spPr>
          <a:xfrm>
            <a:off x="685800" y="4400550"/>
            <a:ext cx="5486400" cy="36006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endParaRPr dirty="0">
              <a:latin typeface="Lucida Sans" panose="020B0602030504020204" pitchFamily="34" charset="0"/>
            </a:endParaRPr>
          </a:p>
        </p:txBody>
      </p:sp>
      <p:sp>
        <p:nvSpPr>
          <p:cNvPr id="711" name="Shape 711"/>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Tree>
    <p:extLst>
      <p:ext uri="{BB962C8B-B14F-4D97-AF65-F5344CB8AC3E}">
        <p14:creationId xmlns:p14="http://schemas.microsoft.com/office/powerpoint/2010/main" val="4194272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Shape 7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17" name="Shape 717"/>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Calibri"/>
              <a:buNone/>
            </a:pPr>
            <a:endParaRPr dirty="0">
              <a:latin typeface="Lucida Sans" panose="020B0602030504020204" pitchFamily="34" charset="0"/>
            </a:endParaRPr>
          </a:p>
        </p:txBody>
      </p:sp>
      <p:sp>
        <p:nvSpPr>
          <p:cNvPr id="718" name="Shape 71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8</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3275634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Shape 72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25" name="Shape 72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Calibri"/>
              <a:buNone/>
            </a:pPr>
            <a:r>
              <a:rPr lang="en-US" sz="1200" b="0" i="0" u="none" strike="noStrike" cap="none" dirty="0">
                <a:solidFill>
                  <a:schemeClr val="dk1"/>
                </a:solidFill>
                <a:latin typeface="Lucida Sans" panose="020B0602030504020204" pitchFamily="34" charset="0"/>
                <a:ea typeface="Allerta"/>
                <a:cs typeface="Allerta"/>
                <a:sym typeface="Allerta"/>
              </a:rPr>
              <a:t>JOANIE</a:t>
            </a:r>
          </a:p>
        </p:txBody>
      </p:sp>
      <p:sp>
        <p:nvSpPr>
          <p:cNvPr id="726" name="Shape 72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9</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082132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0"/>
        <p:cNvGrpSpPr/>
        <p:nvPr/>
      </p:nvGrpSpPr>
      <p:grpSpPr>
        <a:xfrm>
          <a:off x="0" y="0"/>
          <a:ext cx="0" cy="0"/>
          <a:chOff x="0" y="0"/>
          <a:chExt cx="0" cy="0"/>
        </a:xfrm>
      </p:grpSpPr>
      <p:sp>
        <p:nvSpPr>
          <p:cNvPr id="731" name="Shape 731"/>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r>
              <a:rPr lang="en-US" dirty="0">
                <a:latin typeface="Lucida Sans" panose="020B0602030504020204" pitchFamily="34" charset="0"/>
              </a:rPr>
              <a:t>Joanie</a:t>
            </a:r>
          </a:p>
        </p:txBody>
      </p:sp>
      <p:sp>
        <p:nvSpPr>
          <p:cNvPr id="732" name="Shape 732"/>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399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Shape 73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37" name="Shape 737"/>
          <p:cNvSpPr txBox="1">
            <a:spLocks noGrp="1"/>
          </p:cNvSpPr>
          <p:nvPr>
            <p:ph type="body" idx="1"/>
          </p:nvPr>
        </p:nvSpPr>
        <p:spPr>
          <a:xfrm>
            <a:off x="685800" y="4343400"/>
            <a:ext cx="5486400" cy="4247400"/>
          </a:xfrm>
          <a:prstGeom prst="rect">
            <a:avLst/>
          </a:prstGeom>
          <a:noFill/>
          <a:ln>
            <a:noFill/>
          </a:ln>
        </p:spPr>
        <p:txBody>
          <a:bodyPr lIns="91425" tIns="45675" rIns="91425" bIns="45675" anchor="t" anchorCtr="0">
            <a:noAutofit/>
          </a:bodyPr>
          <a:lstStyle/>
          <a:p>
            <a:pPr marL="0" marR="0" lvl="0" indent="0" algn="l" rtl="0">
              <a:spcBef>
                <a:spcPts val="0"/>
              </a:spcBef>
              <a:buClr>
                <a:srgbClr val="000000"/>
              </a:buClr>
              <a:buSzPct val="25000"/>
              <a:buFont typeface="Arial"/>
              <a:buNone/>
            </a:pPr>
            <a:endParaRPr sz="1200" b="0" i="0" u="none" strike="noStrike" cap="none">
              <a:solidFill>
                <a:srgbClr val="000000"/>
              </a:solidFill>
              <a:latin typeface="Lucida Sans"/>
              <a:ea typeface="Lucida Sans"/>
              <a:cs typeface="Lucida Sans"/>
              <a:sym typeface="Lucida Sans"/>
            </a:endParaRPr>
          </a:p>
        </p:txBody>
      </p:sp>
      <p:sp>
        <p:nvSpPr>
          <p:cNvPr id="738" name="Shape 738"/>
          <p:cNvSpPr txBox="1">
            <a:spLocks noGrp="1"/>
          </p:cNvSpPr>
          <p:nvPr>
            <p:ph type="sldNum" idx="12"/>
          </p:nvPr>
        </p:nvSpPr>
        <p:spPr>
          <a:xfrm>
            <a:off x="3884612" y="8850078"/>
            <a:ext cx="2971799" cy="292200"/>
          </a:xfrm>
          <a:prstGeom prst="rect">
            <a:avLst/>
          </a:prstGeom>
          <a:noFill/>
          <a:ln>
            <a:noFill/>
          </a:ln>
        </p:spPr>
        <p:txBody>
          <a:bodyPr lIns="91425" tIns="45675" rIns="91425" bIns="45675" anchor="b" anchorCtr="0">
            <a:noAutofit/>
          </a:bodyPr>
          <a:lstStyle/>
          <a:p>
            <a:pPr marL="0" marR="0" lvl="0" indent="0" algn="r" rtl="0">
              <a:lnSpc>
                <a:spcPct val="100000"/>
              </a:lnSpc>
              <a:spcBef>
                <a:spcPts val="0"/>
              </a:spcBef>
              <a:spcAft>
                <a:spcPts val="0"/>
              </a:spcAft>
              <a:buClr>
                <a:srgbClr val="000000"/>
              </a:buClr>
              <a:buSzPct val="25000"/>
              <a:buFont typeface="Arial"/>
              <a:buNone/>
            </a:pPr>
            <a:r>
              <a:rPr lang="en-US" sz="1300" b="0" i="0" u="none" strike="noStrike" cap="none">
                <a:solidFill>
                  <a:srgbClr val="000000"/>
                </a:solidFill>
                <a:latin typeface="Lucida Sans"/>
                <a:ea typeface="Lucida Sans"/>
                <a:cs typeface="Lucida Sans"/>
                <a:sym typeface="Lucida Sans"/>
              </a:rPr>
              <a:t> </a:t>
            </a:r>
          </a:p>
        </p:txBody>
      </p:sp>
    </p:spTree>
    <p:extLst>
      <p:ext uri="{BB962C8B-B14F-4D97-AF65-F5344CB8AC3E}">
        <p14:creationId xmlns:p14="http://schemas.microsoft.com/office/powerpoint/2010/main" val="3072726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Shape 74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48" name="Shape 748"/>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endParaRPr dirty="0">
              <a:latin typeface="Lucida Sans" panose="020B0602030504020204" pitchFamily="34" charset="0"/>
            </a:endParaRPr>
          </a:p>
          <a:p>
            <a:pPr marL="0" marR="0" lvl="0" indent="0" algn="l" rtl="0">
              <a:spcBef>
                <a:spcPts val="0"/>
              </a:spcBef>
              <a:buSzPct val="25000"/>
              <a:buNone/>
            </a:pPr>
            <a:endParaRPr dirty="0">
              <a:latin typeface="Lucida Sans" panose="020B0602030504020204" pitchFamily="34" charset="0"/>
            </a:endParaRPr>
          </a:p>
          <a:p>
            <a:pPr marL="0" marR="0" lvl="0" indent="0" algn="l" rtl="0">
              <a:spcBef>
                <a:spcPts val="0"/>
              </a:spcBef>
              <a:buSzPct val="25000"/>
              <a:buNone/>
            </a:pPr>
            <a:r>
              <a:rPr lang="en-US" sz="1200" b="0" i="0" u="none" strike="noStrike" cap="none" dirty="0">
                <a:solidFill>
                  <a:schemeClr val="dk1"/>
                </a:solidFill>
                <a:latin typeface="Lucida Sans" panose="020B0602030504020204" pitchFamily="34" charset="0"/>
                <a:sym typeface="Calibri"/>
              </a:rPr>
              <a:t>Developing students' computational fluency extends far beyond having student memorize facts or a series of steps unconnected to understanding.  A rush to fluency, however, undermines students' confidence and interest in mathematics and is considered a cause of mathematical anxiety.</a:t>
            </a:r>
          </a:p>
        </p:txBody>
      </p:sp>
      <p:sp>
        <p:nvSpPr>
          <p:cNvPr id="749" name="Shape 749"/>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12</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3966687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Shape 754"/>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rtl="0">
              <a:spcBef>
                <a:spcPts val="0"/>
              </a:spcBef>
              <a:buNone/>
            </a:pPr>
            <a:endParaRPr dirty="0">
              <a:latin typeface="Lucida Sans" panose="020B0602030504020204" pitchFamily="34" charset="0"/>
            </a:endParaRPr>
          </a:p>
        </p:txBody>
      </p:sp>
      <p:sp>
        <p:nvSpPr>
          <p:cNvPr id="755" name="Shape 75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9404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Shape 759"/>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rtl="0">
              <a:spcBef>
                <a:spcPts val="0"/>
              </a:spcBef>
              <a:buNone/>
            </a:pPr>
            <a:endParaRPr dirty="0">
              <a:latin typeface="Lucida Sans" panose="020B0602030504020204" pitchFamily="34" charset="0"/>
            </a:endParaRPr>
          </a:p>
        </p:txBody>
      </p:sp>
      <p:sp>
        <p:nvSpPr>
          <p:cNvPr id="760" name="Shape 76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2377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Shape 76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67" name="Shape 767"/>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endParaRPr dirty="0">
              <a:latin typeface="Lucida Sans" panose="020B0602030504020204" pitchFamily="34" charset="0"/>
            </a:endParaRPr>
          </a:p>
        </p:txBody>
      </p:sp>
      <p:sp>
        <p:nvSpPr>
          <p:cNvPr id="768" name="Shape 76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r>
              <a:rPr lang="en-US" sz="1400" b="0" i="0" u="none" strike="noStrike" cap="none">
                <a:solidFill>
                  <a:srgbClr val="000000"/>
                </a:solidFill>
                <a:latin typeface="Lucida Sans"/>
                <a:ea typeface="Lucida Sans"/>
                <a:cs typeface="Lucida Sans"/>
                <a:sym typeface="Lucida Sans"/>
              </a:rPr>
              <a:t> </a:t>
            </a:r>
          </a:p>
        </p:txBody>
      </p:sp>
    </p:spTree>
    <p:extLst>
      <p:ext uri="{BB962C8B-B14F-4D97-AF65-F5344CB8AC3E}">
        <p14:creationId xmlns:p14="http://schemas.microsoft.com/office/powerpoint/2010/main" val="776630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Shape 77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74" name="Shape 774"/>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endParaRPr sz="1200" b="0" i="0" u="none" strike="noStrike" cap="none">
              <a:solidFill>
                <a:schemeClr val="dk1"/>
              </a:solidFill>
              <a:latin typeface="Lucida Sans"/>
              <a:ea typeface="Lucida Sans"/>
              <a:cs typeface="Lucida Sans"/>
              <a:sym typeface="Lucida Sans"/>
            </a:endParaRPr>
          </a:p>
        </p:txBody>
      </p:sp>
      <p:sp>
        <p:nvSpPr>
          <p:cNvPr id="775" name="Shape 775"/>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r>
              <a:rPr lang="en-US" sz="1400" b="0" i="0" u="none" strike="noStrike" cap="none">
                <a:solidFill>
                  <a:srgbClr val="000000"/>
                </a:solidFill>
                <a:latin typeface="Lucida Sans"/>
                <a:ea typeface="Lucida Sans"/>
                <a:cs typeface="Lucida Sans"/>
                <a:sym typeface="Lucida Sans"/>
              </a:rPr>
              <a:t> </a:t>
            </a:r>
          </a:p>
        </p:txBody>
      </p:sp>
    </p:spTree>
    <p:extLst>
      <p:ext uri="{BB962C8B-B14F-4D97-AF65-F5344CB8AC3E}">
        <p14:creationId xmlns:p14="http://schemas.microsoft.com/office/powerpoint/2010/main" val="1659147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9"/>
        <p:cNvGrpSpPr/>
        <p:nvPr/>
      </p:nvGrpSpPr>
      <p:grpSpPr>
        <a:xfrm>
          <a:off x="0" y="0"/>
          <a:ext cx="0" cy="0"/>
          <a:chOff x="0" y="0"/>
          <a:chExt cx="0" cy="0"/>
        </a:xfrm>
      </p:grpSpPr>
      <p:sp>
        <p:nvSpPr>
          <p:cNvPr id="780" name="Shape 7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81" name="Shape 781"/>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Arial"/>
              <a:buNone/>
            </a:pPr>
            <a:endParaRPr sz="1200" b="0" i="0" u="none" strike="noStrike" cap="none">
              <a:solidFill>
                <a:schemeClr val="dk1"/>
              </a:solidFill>
              <a:latin typeface="Lucida Sans"/>
              <a:ea typeface="Lucida Sans"/>
              <a:cs typeface="Lucida Sans"/>
              <a:sym typeface="Lucida Sans"/>
            </a:endParaRPr>
          </a:p>
        </p:txBody>
      </p:sp>
      <p:sp>
        <p:nvSpPr>
          <p:cNvPr id="782" name="Shape 78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r>
              <a:rPr lang="en-US" sz="1400" b="0" i="0" u="none" strike="noStrike" cap="none">
                <a:solidFill>
                  <a:srgbClr val="000000"/>
                </a:solidFill>
                <a:latin typeface="Lucida Sans"/>
                <a:ea typeface="Lucida Sans"/>
                <a:cs typeface="Lucida Sans"/>
                <a:sym typeface="Lucida Sans"/>
              </a:rPr>
              <a:t> </a:t>
            </a:r>
          </a:p>
        </p:txBody>
      </p:sp>
    </p:spTree>
    <p:extLst>
      <p:ext uri="{BB962C8B-B14F-4D97-AF65-F5344CB8AC3E}">
        <p14:creationId xmlns:p14="http://schemas.microsoft.com/office/powerpoint/2010/main" val="704910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Shape 787"/>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788" name="Shape 788"/>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44455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Shape 792"/>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793" name="Shape 793"/>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3702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6"/>
        <p:cNvGrpSpPr/>
        <p:nvPr/>
      </p:nvGrpSpPr>
      <p:grpSpPr>
        <a:xfrm>
          <a:off x="0" y="0"/>
          <a:ext cx="0" cy="0"/>
          <a:chOff x="0" y="0"/>
          <a:chExt cx="0" cy="0"/>
        </a:xfrm>
      </p:grpSpPr>
      <p:sp>
        <p:nvSpPr>
          <p:cNvPr id="797" name="Shape 7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98" name="Shape 79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457200" marR="0" lvl="0" indent="-228600" algn="l" rtl="0">
              <a:spcBef>
                <a:spcPts val="0"/>
              </a:spcBef>
              <a:buChar char="●"/>
            </a:pPr>
            <a:r>
              <a:rPr lang="en-US" dirty="0">
                <a:latin typeface="Lucida Sans" panose="020B0602030504020204" pitchFamily="34" charset="0"/>
              </a:rPr>
              <a:t>I support math instruction at the district level, working with teachers and students in Grades PreK-8.</a:t>
            </a:r>
          </a:p>
          <a:p>
            <a:pPr marL="457200" lvl="0" indent="-228600" rtl="0">
              <a:spcBef>
                <a:spcPts val="0"/>
              </a:spcBef>
              <a:buChar char="●"/>
            </a:pPr>
            <a:r>
              <a:rPr lang="en-US" dirty="0">
                <a:latin typeface="Lucida Sans" panose="020B0602030504020204" pitchFamily="34" charset="0"/>
              </a:rPr>
              <a:t>Math Coach for 3 years in K-5 building</a:t>
            </a:r>
          </a:p>
          <a:p>
            <a:pPr marL="457200" marR="0" lvl="0" indent="-228600" algn="l" rtl="0">
              <a:spcBef>
                <a:spcPts val="0"/>
              </a:spcBef>
              <a:buChar char="●"/>
            </a:pPr>
            <a:r>
              <a:rPr lang="en-US" dirty="0">
                <a:latin typeface="Lucida Sans" panose="020B0602030504020204" pitchFamily="34" charset="0"/>
              </a:rPr>
              <a:t>Classroom teacher for 17 years</a:t>
            </a:r>
          </a:p>
        </p:txBody>
      </p:sp>
      <p:sp>
        <p:nvSpPr>
          <p:cNvPr id="799" name="Shape 79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20</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3868901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4"/>
        <p:cNvGrpSpPr/>
        <p:nvPr/>
      </p:nvGrpSpPr>
      <p:grpSpPr>
        <a:xfrm>
          <a:off x="0" y="0"/>
          <a:ext cx="0" cy="0"/>
          <a:chOff x="0" y="0"/>
          <a:chExt cx="0" cy="0"/>
        </a:xfrm>
      </p:grpSpPr>
      <p:sp>
        <p:nvSpPr>
          <p:cNvPr id="805" name="Shape 80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06" name="Shape 806"/>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228600" rtl="0">
              <a:spcBef>
                <a:spcPts val="0"/>
              </a:spcBef>
              <a:buChar char="●"/>
            </a:pPr>
            <a:r>
              <a:rPr lang="en-US" i="1" dirty="0">
                <a:latin typeface="Lucida Sans" panose="020B0602030504020204" pitchFamily="34" charset="0"/>
              </a:rPr>
              <a:t>Principles to Actions </a:t>
            </a:r>
            <a:r>
              <a:rPr lang="en-US" dirty="0">
                <a:latin typeface="Lucida Sans" panose="020B0602030504020204" pitchFamily="34" charset="0"/>
              </a:rPr>
              <a:t>describes and illustrates a set of 8 research-based teaching practices that support the mathematics learning of ALL students.  One of these 8 practices is: </a:t>
            </a:r>
            <a:r>
              <a:rPr lang="en-US" b="1" dirty="0">
                <a:latin typeface="Lucida Sans" panose="020B0602030504020204" pitchFamily="34" charset="0"/>
              </a:rPr>
              <a:t>Build procedural fluency from conceptual understanding.</a:t>
            </a:r>
          </a:p>
          <a:p>
            <a:pPr marL="914400" lvl="1" indent="-228600" rtl="0">
              <a:spcBef>
                <a:spcPts val="0"/>
              </a:spcBef>
              <a:buChar char="○"/>
            </a:pPr>
            <a:r>
              <a:rPr lang="en-US" dirty="0">
                <a:latin typeface="Lucida Sans" panose="020B0602030504020204" pitchFamily="34" charset="0"/>
              </a:rPr>
              <a:t>A colleague in Milwaukee--“Never has there been a more important conjunction.”  </a:t>
            </a:r>
          </a:p>
          <a:p>
            <a:pPr marL="914400" lvl="1" indent="-228600" rtl="0">
              <a:spcBef>
                <a:spcPts val="0"/>
              </a:spcBef>
              <a:buChar char="○"/>
            </a:pPr>
            <a:r>
              <a:rPr lang="en-US" dirty="0">
                <a:latin typeface="Lucida Sans" panose="020B0602030504020204" pitchFamily="34" charset="0"/>
              </a:rPr>
              <a:t>Students become fluent with facts and procedures as a result of understanding strategies and concepts--this is built in to the Standards--COHERENCE.</a:t>
            </a:r>
          </a:p>
          <a:p>
            <a:pPr marL="914400" lvl="1" indent="-228600">
              <a:spcBef>
                <a:spcPts val="0"/>
              </a:spcBef>
              <a:buChar char="○"/>
            </a:pPr>
            <a:r>
              <a:rPr lang="en-US" dirty="0">
                <a:latin typeface="Lucida Sans" panose="020B0602030504020204" pitchFamily="34" charset="0"/>
              </a:rPr>
              <a:t>When students make sense of facts/procedures they’re working on, they remember them better.</a:t>
            </a:r>
          </a:p>
        </p:txBody>
      </p:sp>
      <p:sp>
        <p:nvSpPr>
          <p:cNvPr id="807" name="Shape 807"/>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21</a:t>
            </a:fld>
            <a:endParaRPr lang="en-US" dirty="0">
              <a:latin typeface="Lucida Sans" panose="020B0602030504020204" pitchFamily="34" charset="0"/>
            </a:endParaRPr>
          </a:p>
        </p:txBody>
      </p:sp>
    </p:spTree>
    <p:extLst>
      <p:ext uri="{BB962C8B-B14F-4D97-AF65-F5344CB8AC3E}">
        <p14:creationId xmlns:p14="http://schemas.microsoft.com/office/powerpoint/2010/main" val="2312784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Shape 812"/>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3" name="Shape 813"/>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228600" rtl="0">
              <a:spcBef>
                <a:spcPts val="0"/>
              </a:spcBef>
              <a:buChar char="●"/>
            </a:pPr>
            <a:r>
              <a:rPr lang="en-US" dirty="0">
                <a:latin typeface="Lucida Sans" panose="020B0602030504020204" pitchFamily="34" charset="0"/>
              </a:rPr>
              <a:t>Key word is “doing” - </a:t>
            </a:r>
          </a:p>
          <a:p>
            <a:pPr marL="914400" lvl="1" indent="-228600" rtl="0">
              <a:spcBef>
                <a:spcPts val="0"/>
              </a:spcBef>
              <a:buChar char="○"/>
            </a:pPr>
            <a:r>
              <a:rPr lang="en-US" dirty="0">
                <a:latin typeface="Lucida Sans" panose="020B0602030504020204" pitchFamily="34" charset="0"/>
              </a:rPr>
              <a:t>Teachers are intentional in planning and instruction; provide opportunities for students to make sense of procedures before emphasizing formal steps or efficiency</a:t>
            </a:r>
          </a:p>
          <a:p>
            <a:pPr marL="914400" lvl="1" indent="-228600">
              <a:spcBef>
                <a:spcPts val="0"/>
              </a:spcBef>
              <a:buChar char="○"/>
            </a:pPr>
            <a:r>
              <a:rPr lang="en-US" dirty="0">
                <a:latin typeface="Lucida Sans" panose="020B0602030504020204" pitchFamily="34" charset="0"/>
              </a:rPr>
              <a:t>Students are active learners, rather than passive participants; constantly making sense of concepts and strategies</a:t>
            </a:r>
          </a:p>
        </p:txBody>
      </p:sp>
      <p:sp>
        <p:nvSpPr>
          <p:cNvPr id="814" name="Shape 814"/>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22</a:t>
            </a:fld>
            <a:endParaRPr lang="en-US" dirty="0">
              <a:latin typeface="Lucida Sans" panose="020B0602030504020204" pitchFamily="34" charset="0"/>
            </a:endParaRPr>
          </a:p>
        </p:txBody>
      </p:sp>
    </p:spTree>
    <p:extLst>
      <p:ext uri="{BB962C8B-B14F-4D97-AF65-F5344CB8AC3E}">
        <p14:creationId xmlns:p14="http://schemas.microsoft.com/office/powerpoint/2010/main" val="1204124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Shape 82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21" name="Shape 821"/>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457200" marR="0" lvl="0" indent="-304800" algn="l" rtl="0">
              <a:spcBef>
                <a:spcPts val="0"/>
              </a:spcBef>
              <a:buClr>
                <a:schemeClr val="dk1"/>
              </a:buClr>
              <a:buSzPct val="100000"/>
              <a:buFont typeface="Calibri"/>
              <a:buChar char="●"/>
            </a:pPr>
            <a:r>
              <a:rPr lang="en-US" dirty="0">
                <a:latin typeface="Lucida Sans" panose="020B0602030504020204" pitchFamily="34" charset="0"/>
              </a:rPr>
              <a:t>Fluency doesn’t just “happen” - it’s a result of a carefully planned cycle of learning, with all components working together (like gears) to generate a successful end result.</a:t>
            </a:r>
          </a:p>
        </p:txBody>
      </p:sp>
      <p:sp>
        <p:nvSpPr>
          <p:cNvPr id="822" name="Shape 822"/>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23</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166776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9"/>
        <p:cNvGrpSpPr/>
        <p:nvPr/>
      </p:nvGrpSpPr>
      <p:grpSpPr>
        <a:xfrm>
          <a:off x="0" y="0"/>
          <a:ext cx="0" cy="0"/>
          <a:chOff x="0" y="0"/>
          <a:chExt cx="0" cy="0"/>
        </a:xfrm>
      </p:grpSpPr>
      <p:sp>
        <p:nvSpPr>
          <p:cNvPr id="830" name="Shape 83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31" name="Shape 831"/>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R="0" lvl="0" algn="l" rtl="0">
              <a:spcBef>
                <a:spcPts val="0"/>
              </a:spcBef>
              <a:buNone/>
            </a:pPr>
            <a:r>
              <a:rPr lang="en-US" dirty="0">
                <a:latin typeface="Lucida Sans" panose="020B0602030504020204" pitchFamily="34" charset="0"/>
              </a:rPr>
              <a:t>Teachers need to be intentional in planning instruction that first builds understanding.  Instruction should allow students to:</a:t>
            </a:r>
          </a:p>
          <a:p>
            <a:pPr marL="457200" marR="0" lvl="0" indent="-228600" algn="l" rtl="0">
              <a:spcBef>
                <a:spcPts val="0"/>
              </a:spcBef>
              <a:buChar char="●"/>
            </a:pPr>
            <a:r>
              <a:rPr lang="en-US" dirty="0">
                <a:latin typeface="Lucida Sans" panose="020B0602030504020204" pitchFamily="34" charset="0"/>
              </a:rPr>
              <a:t>build meaning/understanding of concepts</a:t>
            </a:r>
          </a:p>
          <a:p>
            <a:pPr marL="457200" marR="0" lvl="0" indent="-228600" algn="l" rtl="0">
              <a:spcBef>
                <a:spcPts val="0"/>
              </a:spcBef>
              <a:buChar char="●"/>
            </a:pPr>
            <a:r>
              <a:rPr lang="en-US" dirty="0">
                <a:latin typeface="Lucida Sans" panose="020B0602030504020204" pitchFamily="34" charset="0"/>
              </a:rPr>
              <a:t>explore multiple representations </a:t>
            </a:r>
          </a:p>
          <a:p>
            <a:pPr marL="457200" marR="0" lvl="0" indent="-228600" algn="l" rtl="0">
              <a:spcBef>
                <a:spcPts val="0"/>
              </a:spcBef>
              <a:buChar char="●"/>
            </a:pPr>
            <a:r>
              <a:rPr lang="en-US" dirty="0">
                <a:latin typeface="Lucida Sans" panose="020B0602030504020204" pitchFamily="34" charset="0"/>
              </a:rPr>
              <a:t>As with most learning, students generally follow a developmental progression, moving from concrete models and strategies to more representational and abstract/symbolic thinking.</a:t>
            </a:r>
          </a:p>
          <a:p>
            <a:pPr marL="914400" marR="0" lvl="1" indent="-228600" algn="l" rtl="0">
              <a:spcBef>
                <a:spcPts val="0"/>
              </a:spcBef>
              <a:buChar char="○"/>
            </a:pPr>
            <a:r>
              <a:rPr lang="en-US" dirty="0" err="1">
                <a:latin typeface="Lucida Sans" panose="020B0602030504020204" pitchFamily="34" charset="0"/>
              </a:rPr>
              <a:t>elem</a:t>
            </a:r>
            <a:r>
              <a:rPr lang="en-US" dirty="0">
                <a:latin typeface="Lucida Sans" panose="020B0602030504020204" pitchFamily="34" charset="0"/>
              </a:rPr>
              <a:t> example: K.OA.A.1 develops conceptual understanding of adding &amp; subtracting, 1.OA.C.6 emphasizes fluency within 10</a:t>
            </a:r>
          </a:p>
          <a:p>
            <a:pPr marL="1371600" marR="0" lvl="2" indent="-228600" algn="l" rtl="0">
              <a:spcBef>
                <a:spcPts val="0"/>
              </a:spcBef>
              <a:buChar char="■"/>
            </a:pPr>
            <a:r>
              <a:rPr lang="en-US" dirty="0">
                <a:latin typeface="Lucida Sans" panose="020B0602030504020204" pitchFamily="34" charset="0"/>
              </a:rPr>
              <a:t>if students are learning how to use their doubles facts, they might begin exploring with manipulatives like linking cubes counters of ten-frames → move to drawing pictures of cubes/counters in ten frames → to writing equations with numbers</a:t>
            </a:r>
          </a:p>
          <a:p>
            <a:pPr marL="914400" marR="0" lvl="1" indent="-228600" algn="l" rtl="0">
              <a:spcBef>
                <a:spcPts val="0"/>
              </a:spcBef>
              <a:buChar char="○"/>
            </a:pPr>
            <a:r>
              <a:rPr lang="en-US" dirty="0">
                <a:latin typeface="Lucida Sans" panose="020B0602030504020204" pitchFamily="34" charset="0"/>
              </a:rPr>
              <a:t>intermediate example: 5.NF.B.4 develops conceptual understanding of multiplying fractions, 7.NS.A.2 emphasizes fluency</a:t>
            </a:r>
          </a:p>
          <a:p>
            <a:pPr marL="1371600" marR="0" lvl="2" indent="-228600" algn="l" rtl="0">
              <a:spcBef>
                <a:spcPts val="0"/>
              </a:spcBef>
              <a:buChar char="■"/>
            </a:pPr>
            <a:r>
              <a:rPr lang="en-US" dirty="0">
                <a:latin typeface="Lucida Sans" panose="020B0602030504020204" pitchFamily="34" charset="0"/>
              </a:rPr>
              <a:t>if students are working on operations with fractions, they might begin with fraction tiles or fraction strips→ then move to pictorial models (area models or number line models) → before being ready for symbols and formal procedures</a:t>
            </a:r>
          </a:p>
        </p:txBody>
      </p:sp>
      <p:sp>
        <p:nvSpPr>
          <p:cNvPr id="832" name="Shape 832"/>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24</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28922403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8"/>
        <p:cNvGrpSpPr/>
        <p:nvPr/>
      </p:nvGrpSpPr>
      <p:grpSpPr>
        <a:xfrm>
          <a:off x="0" y="0"/>
          <a:ext cx="0" cy="0"/>
          <a:chOff x="0" y="0"/>
          <a:chExt cx="0" cy="0"/>
        </a:xfrm>
      </p:grpSpPr>
      <p:sp>
        <p:nvSpPr>
          <p:cNvPr id="839" name="Shape 839"/>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40" name="Shape 840"/>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228600" rtl="0">
              <a:spcBef>
                <a:spcPts val="0"/>
              </a:spcBef>
              <a:buClr>
                <a:schemeClr val="dk1"/>
              </a:buClr>
              <a:buChar char="●"/>
            </a:pPr>
            <a:r>
              <a:rPr lang="en-US" dirty="0">
                <a:latin typeface="Lucida Sans" panose="020B0602030504020204" pitchFamily="34" charset="0"/>
              </a:rPr>
              <a:t>As with most learning, students generally follow a developmental progression, moving from concrete models and strategies to more representational and abstract/symbolic thinking.</a:t>
            </a:r>
          </a:p>
          <a:p>
            <a:pPr marL="914400" lvl="1" indent="-228600" rtl="0">
              <a:spcBef>
                <a:spcPts val="0"/>
              </a:spcBef>
              <a:buClr>
                <a:schemeClr val="dk1"/>
              </a:buClr>
              <a:buChar char="○"/>
            </a:pPr>
            <a:r>
              <a:rPr lang="en-US" dirty="0" err="1">
                <a:latin typeface="Lucida Sans" panose="020B0602030504020204" pitchFamily="34" charset="0"/>
              </a:rPr>
              <a:t>elem</a:t>
            </a:r>
            <a:r>
              <a:rPr lang="en-US" dirty="0">
                <a:latin typeface="Lucida Sans" panose="020B0602030504020204" pitchFamily="34" charset="0"/>
              </a:rPr>
              <a:t> example: K.OA.A.1 develops conceptual understanding of adding &amp; subtracting, 1.OA.C.6 emphasizes fluency within 10</a:t>
            </a:r>
          </a:p>
          <a:p>
            <a:pPr marL="1371600" lvl="2" indent="-228600" rtl="0">
              <a:spcBef>
                <a:spcPts val="0"/>
              </a:spcBef>
              <a:buClr>
                <a:schemeClr val="dk1"/>
              </a:buClr>
              <a:buChar char="■"/>
            </a:pPr>
            <a:r>
              <a:rPr lang="en-US" dirty="0">
                <a:latin typeface="Lucida Sans" panose="020B0602030504020204" pitchFamily="34" charset="0"/>
              </a:rPr>
              <a:t>if students are learning how to use their doubles facts, they might begin exploring with manipulatives like linking cubes counters of ten-frames → move to drawing pictures of cubes/counters in ten frames → to writing equations with numbers</a:t>
            </a:r>
          </a:p>
          <a:p>
            <a:pPr marL="914400" lvl="1" indent="-228600" rtl="0">
              <a:spcBef>
                <a:spcPts val="0"/>
              </a:spcBef>
              <a:buClr>
                <a:schemeClr val="dk1"/>
              </a:buClr>
              <a:buChar char="○"/>
            </a:pPr>
            <a:r>
              <a:rPr lang="en-US" dirty="0">
                <a:latin typeface="Lucida Sans" panose="020B0602030504020204" pitchFamily="34" charset="0"/>
              </a:rPr>
              <a:t>intermediate example: 5.NF.B.4 develops conceptual understanding of multiplying fractions, 7.NS.A.2 emphasizes fluency</a:t>
            </a:r>
          </a:p>
          <a:p>
            <a:pPr marL="1371600" lvl="2" indent="-228600" rtl="0">
              <a:spcBef>
                <a:spcPts val="0"/>
              </a:spcBef>
              <a:buClr>
                <a:schemeClr val="dk1"/>
              </a:buClr>
              <a:buChar char="■"/>
            </a:pPr>
            <a:r>
              <a:rPr lang="en-US" dirty="0">
                <a:latin typeface="Lucida Sans" panose="020B0602030504020204" pitchFamily="34" charset="0"/>
              </a:rPr>
              <a:t>if students are working on operations with fractions, they might begin with fraction tiles or fraction strips→ then move to pictorial models (area models or number line models) → before being ready for symbols and formal procedures</a:t>
            </a:r>
          </a:p>
          <a:p>
            <a:pPr lvl="0" rtl="0">
              <a:spcBef>
                <a:spcPts val="0"/>
              </a:spcBef>
              <a:buNone/>
            </a:pPr>
            <a:r>
              <a:rPr lang="en-US" dirty="0">
                <a:latin typeface="Lucida Sans" panose="020B0602030504020204" pitchFamily="34" charset="0"/>
              </a:rPr>
              <a:t>*Include comments about how the progression (concrete, pictorial, abstract) may not all happen within a single grade; also the point of not skipping the concrete and pictorial in the older grades… it’s not accelerating to go right to abstract!!!</a:t>
            </a:r>
          </a:p>
        </p:txBody>
      </p:sp>
      <p:sp>
        <p:nvSpPr>
          <p:cNvPr id="841" name="Shape 841"/>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25</a:t>
            </a:fld>
            <a:endParaRPr lang="en-US" dirty="0">
              <a:latin typeface="Lucida Sans" panose="020B0602030504020204" pitchFamily="34" charset="0"/>
            </a:endParaRPr>
          </a:p>
        </p:txBody>
      </p:sp>
    </p:spTree>
    <p:extLst>
      <p:ext uri="{BB962C8B-B14F-4D97-AF65-F5344CB8AC3E}">
        <p14:creationId xmlns:p14="http://schemas.microsoft.com/office/powerpoint/2010/main" val="24644597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Shape 8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47" name="Shape 847"/>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r>
              <a:rPr lang="en-US" dirty="0">
                <a:latin typeface="Lucida Sans" panose="020B0602030504020204" pitchFamily="34" charset="0"/>
              </a:rPr>
              <a:t>NCTM identifies five different types of mathematical representations.</a:t>
            </a:r>
          </a:p>
          <a:p>
            <a:pPr marL="457200" marR="0" lvl="0" indent="-228600" algn="l" rtl="0">
              <a:spcBef>
                <a:spcPts val="0"/>
              </a:spcBef>
              <a:buChar char="●"/>
            </a:pPr>
            <a:r>
              <a:rPr lang="en-US" dirty="0">
                <a:latin typeface="Lucida Sans" panose="020B0602030504020204" pitchFamily="34" charset="0"/>
              </a:rPr>
              <a:t>“The depth of student understanding is related to the strength of connections among mathematical representations that students have internalized.” (</a:t>
            </a:r>
            <a:r>
              <a:rPr lang="en-US" dirty="0" err="1">
                <a:latin typeface="Lucida Sans" panose="020B0602030504020204" pitchFamily="34" charset="0"/>
              </a:rPr>
              <a:t>PtA</a:t>
            </a:r>
            <a:r>
              <a:rPr lang="en-US" dirty="0">
                <a:latin typeface="Lucida Sans" panose="020B0602030504020204" pitchFamily="34" charset="0"/>
              </a:rPr>
              <a:t>, p. 25)</a:t>
            </a:r>
          </a:p>
          <a:p>
            <a:pPr marL="457200" marR="0" lvl="0" indent="-228600" algn="l" rtl="0">
              <a:spcBef>
                <a:spcPts val="0"/>
              </a:spcBef>
              <a:buChar char="●"/>
            </a:pPr>
            <a:r>
              <a:rPr lang="en-US" dirty="0">
                <a:latin typeface="Lucida Sans" panose="020B0602030504020204" pitchFamily="34" charset="0"/>
              </a:rPr>
              <a:t>instruction should intentionally include use of all 5 representations</a:t>
            </a:r>
          </a:p>
          <a:p>
            <a:pPr marL="457200" marR="0" lvl="0" indent="-228600" algn="l" rtl="0">
              <a:spcBef>
                <a:spcPts val="0"/>
              </a:spcBef>
              <a:buChar char="●"/>
            </a:pPr>
            <a:r>
              <a:rPr lang="en-US" dirty="0">
                <a:latin typeface="Lucida Sans" panose="020B0602030504020204" pitchFamily="34" charset="0"/>
              </a:rPr>
              <a:t>arrows indicate importance of making connections between and among representations</a:t>
            </a:r>
          </a:p>
        </p:txBody>
      </p:sp>
      <p:sp>
        <p:nvSpPr>
          <p:cNvPr id="848" name="Shape 848"/>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26</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38268929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Shape 854"/>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5" name="Shape 855"/>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r>
              <a:rPr lang="en-US" dirty="0">
                <a:latin typeface="Lucida Sans" panose="020B0602030504020204" pitchFamily="34" charset="0"/>
              </a:rPr>
              <a:t>We’ve included this planning tool as one of the handouts for this webinar - be purposeful about planning around using and connecting the different representations.</a:t>
            </a:r>
          </a:p>
          <a:p>
            <a:pPr lvl="0">
              <a:spcBef>
                <a:spcPts val="0"/>
              </a:spcBef>
              <a:buNone/>
            </a:pPr>
            <a:r>
              <a:rPr lang="en-US" dirty="0">
                <a:latin typeface="Lucida Sans" panose="020B0602030504020204" pitchFamily="34" charset="0"/>
              </a:rPr>
              <a:t>Think about your own instruction of the math concepts that contribute to fluency at your grade. Which of these is your instruction strong in? Which of these needs more attention in your instruction?</a:t>
            </a:r>
          </a:p>
        </p:txBody>
      </p:sp>
      <p:sp>
        <p:nvSpPr>
          <p:cNvPr id="856" name="Shape 856"/>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27</a:t>
            </a:fld>
            <a:endParaRPr lang="en-US" dirty="0">
              <a:latin typeface="Lucida Sans" panose="020B0602030504020204" pitchFamily="34" charset="0"/>
            </a:endParaRPr>
          </a:p>
        </p:txBody>
      </p:sp>
    </p:spTree>
    <p:extLst>
      <p:ext uri="{BB962C8B-B14F-4D97-AF65-F5344CB8AC3E}">
        <p14:creationId xmlns:p14="http://schemas.microsoft.com/office/powerpoint/2010/main" val="310643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9"/>
        <p:cNvGrpSpPr/>
        <p:nvPr/>
      </p:nvGrpSpPr>
      <p:grpSpPr>
        <a:xfrm>
          <a:off x="0" y="0"/>
          <a:ext cx="0" cy="0"/>
          <a:chOff x="0" y="0"/>
          <a:chExt cx="0" cy="0"/>
        </a:xfrm>
      </p:grpSpPr>
      <p:sp>
        <p:nvSpPr>
          <p:cNvPr id="860" name="Shape 86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61" name="Shape 861"/>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r>
              <a:rPr lang="en-US" dirty="0">
                <a:latin typeface="Lucida Sans" panose="020B0602030504020204" pitchFamily="34" charset="0"/>
              </a:rPr>
              <a:t>Take a moment to reflect on your own instruction...</a:t>
            </a:r>
          </a:p>
        </p:txBody>
      </p:sp>
      <p:sp>
        <p:nvSpPr>
          <p:cNvPr id="862" name="Shape 862"/>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28</a:t>
            </a:fld>
            <a:endParaRPr lang="en-US" dirty="0">
              <a:latin typeface="Lucida Sans" panose="020B0602030504020204" pitchFamily="34" charset="0"/>
            </a:endParaRPr>
          </a:p>
        </p:txBody>
      </p:sp>
    </p:spTree>
    <p:extLst>
      <p:ext uri="{BB962C8B-B14F-4D97-AF65-F5344CB8AC3E}">
        <p14:creationId xmlns:p14="http://schemas.microsoft.com/office/powerpoint/2010/main" val="22938724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Shape 8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70" name="Shape 870"/>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r>
              <a:rPr lang="en-US" dirty="0">
                <a:latin typeface="Lucida Sans" panose="020B0602030504020204" pitchFamily="34" charset="0"/>
              </a:rPr>
              <a:t>Sometimes practice is overlooked--teachers move from initial instruction to assessment, with few opportunities for students to engage in meaningful practice.</a:t>
            </a:r>
          </a:p>
          <a:p>
            <a:pPr marL="0" marR="0" lvl="0" indent="0" algn="l" rtl="0">
              <a:spcBef>
                <a:spcPts val="0"/>
              </a:spcBef>
              <a:buSzPct val="25000"/>
              <a:buNone/>
            </a:pPr>
            <a:endParaRPr sz="1200" b="0" i="0" u="none" strike="noStrike" cap="none" dirty="0">
              <a:solidFill>
                <a:schemeClr val="dk1"/>
              </a:solidFill>
              <a:latin typeface="Lucida Sans" panose="020B0602030504020204" pitchFamily="34" charset="0"/>
              <a:sym typeface="Calibri"/>
            </a:endParaRPr>
          </a:p>
        </p:txBody>
      </p:sp>
      <p:sp>
        <p:nvSpPr>
          <p:cNvPr id="871" name="Shape 871"/>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29</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791361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6"/>
        <p:cNvGrpSpPr/>
        <p:nvPr/>
      </p:nvGrpSpPr>
      <p:grpSpPr>
        <a:xfrm>
          <a:off x="0" y="0"/>
          <a:ext cx="0" cy="0"/>
          <a:chOff x="0" y="0"/>
          <a:chExt cx="0" cy="0"/>
        </a:xfrm>
      </p:grpSpPr>
      <p:sp>
        <p:nvSpPr>
          <p:cNvPr id="877" name="Shape 87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78" name="Shape 878"/>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457200" lvl="0" indent="-228600" rtl="0">
              <a:spcBef>
                <a:spcPts val="0"/>
              </a:spcBef>
              <a:buClr>
                <a:schemeClr val="dk1"/>
              </a:buClr>
              <a:buChar char="●"/>
            </a:pPr>
            <a:r>
              <a:rPr lang="en-US" dirty="0">
                <a:latin typeface="Lucida Sans" panose="020B0602030504020204" pitchFamily="34" charset="0"/>
              </a:rPr>
              <a:t>“When students learn to represent, discuss, and make connections among mathematical ideas in multiple forms, they demonstrate deeper mathematical understanding and enhanced problem-solving abilities.” (</a:t>
            </a:r>
            <a:r>
              <a:rPr lang="en-US" dirty="0" err="1">
                <a:latin typeface="Lucida Sans" panose="020B0602030504020204" pitchFamily="34" charset="0"/>
              </a:rPr>
              <a:t>PtA</a:t>
            </a:r>
            <a:r>
              <a:rPr lang="en-US" dirty="0">
                <a:latin typeface="Lucida Sans" panose="020B0602030504020204" pitchFamily="34" charset="0"/>
              </a:rPr>
              <a:t>, p. 24)</a:t>
            </a:r>
          </a:p>
          <a:p>
            <a:pPr marL="457200" lvl="0" indent="-228600" rtl="0">
              <a:spcBef>
                <a:spcPts val="0"/>
              </a:spcBef>
              <a:buClr>
                <a:schemeClr val="dk1"/>
              </a:buClr>
              <a:buChar char="●"/>
            </a:pPr>
            <a:r>
              <a:rPr lang="en-US" dirty="0">
                <a:latin typeface="Lucida Sans" panose="020B0602030504020204" pitchFamily="34" charset="0"/>
              </a:rPr>
              <a:t>“understanding is deepened through discussion of similarities among representations” (Zimba, </a:t>
            </a:r>
            <a:r>
              <a:rPr lang="en-US" dirty="0" err="1">
                <a:latin typeface="Lucida Sans" panose="020B0602030504020204" pitchFamily="34" charset="0"/>
              </a:rPr>
              <a:t>PtA</a:t>
            </a:r>
            <a:r>
              <a:rPr lang="en-US" dirty="0">
                <a:latin typeface="Lucida Sans" panose="020B0602030504020204" pitchFamily="34" charset="0"/>
              </a:rPr>
              <a:t>, p. 26)</a:t>
            </a:r>
          </a:p>
          <a:p>
            <a:pPr marL="457200" lvl="0" indent="-228600" rtl="0">
              <a:spcBef>
                <a:spcPts val="0"/>
              </a:spcBef>
              <a:buChar char="●"/>
            </a:pPr>
            <a:r>
              <a:rPr lang="en-US" dirty="0">
                <a:latin typeface="Lucida Sans" panose="020B0602030504020204" pitchFamily="34" charset="0"/>
              </a:rPr>
              <a:t>rather than memorizing, students are building automaticity as a result of repetition and experience</a:t>
            </a:r>
          </a:p>
          <a:p>
            <a:pPr lvl="0" rtl="0">
              <a:spcBef>
                <a:spcPts val="0"/>
              </a:spcBef>
              <a:buNone/>
            </a:pPr>
            <a:endParaRPr dirty="0">
              <a:latin typeface="Lucida Sans" panose="020B0602030504020204" pitchFamily="34" charset="0"/>
            </a:endParaRPr>
          </a:p>
          <a:p>
            <a:pPr lvl="0" rtl="0">
              <a:spcBef>
                <a:spcPts val="0"/>
              </a:spcBef>
              <a:buNone/>
            </a:pPr>
            <a:endParaRPr dirty="0">
              <a:latin typeface="Lucida Sans" panose="020B0602030504020204" pitchFamily="34" charset="0"/>
            </a:endParaRPr>
          </a:p>
        </p:txBody>
      </p:sp>
      <p:sp>
        <p:nvSpPr>
          <p:cNvPr id="879" name="Shape 879"/>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30</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97604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Shape 884"/>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85" name="Shape 885"/>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marL="457200" lvl="0" indent="-304800" rtl="0">
              <a:spcBef>
                <a:spcPts val="0"/>
              </a:spcBef>
              <a:spcAft>
                <a:spcPts val="0"/>
              </a:spcAft>
              <a:buClr>
                <a:srgbClr val="000000"/>
              </a:buClr>
              <a:buSzPct val="100000"/>
              <a:buFont typeface="Calibri"/>
              <a:buChar char="•"/>
            </a:pPr>
            <a:r>
              <a:rPr lang="en-US" dirty="0">
                <a:solidFill>
                  <a:srgbClr val="000000"/>
                </a:solidFill>
                <a:latin typeface="Lucida Sans" panose="020B0602030504020204" pitchFamily="34" charset="0"/>
              </a:rPr>
              <a:t>Deliberate selection of problems that build on students’ knowledge/understanding/skills, not 50 of the exact same type of problem.  </a:t>
            </a:r>
            <a:r>
              <a:rPr lang="en-US" dirty="0">
                <a:solidFill>
                  <a:srgbClr val="000000"/>
                </a:solidFill>
                <a:highlight>
                  <a:srgbClr val="F8F8F8"/>
                </a:highlight>
                <a:latin typeface="Lucida Sans" panose="020B0602030504020204" pitchFamily="34" charset="0"/>
              </a:rPr>
              <a:t>“Students should be spending most of their time on the [facts/procedures] they do not know yet or on those they know but are not fast on yet”</a:t>
            </a:r>
          </a:p>
          <a:p>
            <a:pPr marL="457200" lvl="0" indent="-304800" rtl="0">
              <a:spcBef>
                <a:spcPts val="0"/>
              </a:spcBef>
              <a:spcAft>
                <a:spcPts val="0"/>
              </a:spcAft>
              <a:buClr>
                <a:srgbClr val="000000"/>
              </a:buClr>
              <a:buSzPct val="100000"/>
              <a:buFont typeface="Calibri"/>
              <a:buChar char="•"/>
            </a:pPr>
            <a:r>
              <a:rPr lang="en-US" dirty="0">
                <a:solidFill>
                  <a:srgbClr val="000000"/>
                </a:solidFill>
                <a:latin typeface="Lucida Sans" panose="020B0602030504020204" pitchFamily="34" charset="0"/>
              </a:rPr>
              <a:t>distributed over time, rather than in a single sitting</a:t>
            </a:r>
          </a:p>
          <a:p>
            <a:pPr marL="457200" lvl="0" indent="-304800" rtl="0">
              <a:spcBef>
                <a:spcPts val="0"/>
              </a:spcBef>
              <a:spcAft>
                <a:spcPts val="0"/>
              </a:spcAft>
              <a:buClr>
                <a:srgbClr val="000000"/>
              </a:buClr>
              <a:buSzPct val="100000"/>
              <a:buFont typeface="Calibri"/>
              <a:buChar char="•"/>
            </a:pPr>
            <a:r>
              <a:rPr lang="en-US" dirty="0">
                <a:solidFill>
                  <a:srgbClr val="000000"/>
                </a:solidFill>
                <a:highlight>
                  <a:srgbClr val="F8F8F8"/>
                </a:highlight>
                <a:latin typeface="Lucida Sans" panose="020B0602030504020204" pitchFamily="34" charset="0"/>
              </a:rPr>
              <a:t>Most drill uses many problems students know and thus is a big time waster</a:t>
            </a:r>
          </a:p>
        </p:txBody>
      </p:sp>
      <p:sp>
        <p:nvSpPr>
          <p:cNvPr id="886" name="Shape 886"/>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31</a:t>
            </a:fld>
            <a:endParaRPr lang="en-US" dirty="0">
              <a:latin typeface="Lucida Sans" panose="020B0602030504020204" pitchFamily="34" charset="0"/>
            </a:endParaRPr>
          </a:p>
        </p:txBody>
      </p:sp>
    </p:spTree>
    <p:extLst>
      <p:ext uri="{BB962C8B-B14F-4D97-AF65-F5344CB8AC3E}">
        <p14:creationId xmlns:p14="http://schemas.microsoft.com/office/powerpoint/2010/main" val="1586070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2"/>
        <p:cNvGrpSpPr/>
        <p:nvPr/>
      </p:nvGrpSpPr>
      <p:grpSpPr>
        <a:xfrm>
          <a:off x="0" y="0"/>
          <a:ext cx="0" cy="0"/>
          <a:chOff x="0" y="0"/>
          <a:chExt cx="0" cy="0"/>
        </a:xfrm>
      </p:grpSpPr>
      <p:sp>
        <p:nvSpPr>
          <p:cNvPr id="893" name="Shape 893"/>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94" name="Shape 894"/>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895" name="Shape 895"/>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32</a:t>
            </a:fld>
            <a:endParaRPr lang="en-US" dirty="0">
              <a:latin typeface="Lucida Sans" panose="020B0602030504020204" pitchFamily="34" charset="0"/>
            </a:endParaRPr>
          </a:p>
        </p:txBody>
      </p:sp>
    </p:spTree>
    <p:extLst>
      <p:ext uri="{BB962C8B-B14F-4D97-AF65-F5344CB8AC3E}">
        <p14:creationId xmlns:p14="http://schemas.microsoft.com/office/powerpoint/2010/main" val="38514915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9"/>
        <p:cNvGrpSpPr/>
        <p:nvPr/>
      </p:nvGrpSpPr>
      <p:grpSpPr>
        <a:xfrm>
          <a:off x="0" y="0"/>
          <a:ext cx="0" cy="0"/>
          <a:chOff x="0" y="0"/>
          <a:chExt cx="0" cy="0"/>
        </a:xfrm>
      </p:grpSpPr>
      <p:sp>
        <p:nvSpPr>
          <p:cNvPr id="900" name="Shape 90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01" name="Shape 901"/>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endParaRPr sz="1200" b="0" i="0" u="none" strike="noStrike" cap="none" dirty="0">
              <a:solidFill>
                <a:schemeClr val="dk1"/>
              </a:solidFill>
              <a:latin typeface="Lucida Sans" panose="020B0602030504020204" pitchFamily="34" charset="0"/>
              <a:sym typeface="Calibri"/>
            </a:endParaRPr>
          </a:p>
        </p:txBody>
      </p:sp>
      <p:sp>
        <p:nvSpPr>
          <p:cNvPr id="902" name="Shape 902"/>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33</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42385382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7"/>
        <p:cNvGrpSpPr/>
        <p:nvPr/>
      </p:nvGrpSpPr>
      <p:grpSpPr>
        <a:xfrm>
          <a:off x="0" y="0"/>
          <a:ext cx="0" cy="0"/>
          <a:chOff x="0" y="0"/>
          <a:chExt cx="0" cy="0"/>
        </a:xfrm>
      </p:grpSpPr>
      <p:sp>
        <p:nvSpPr>
          <p:cNvPr id="908" name="Shape 90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09" name="Shape 909"/>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endParaRPr dirty="0">
              <a:latin typeface="Lucida Sans" panose="020B0602030504020204" pitchFamily="34" charset="0"/>
            </a:endParaRPr>
          </a:p>
          <a:p>
            <a:pPr marL="0" marR="0" lvl="0" indent="0" algn="l" rtl="0">
              <a:spcBef>
                <a:spcPts val="0"/>
              </a:spcBef>
              <a:buSzPct val="25000"/>
              <a:buNone/>
            </a:pPr>
            <a:r>
              <a:rPr lang="en-US" dirty="0">
                <a:latin typeface="Lucida Sans" panose="020B0602030504020204" pitchFamily="34" charset="0"/>
              </a:rPr>
              <a:t>Think about how we measure a student’s reading ability--</a:t>
            </a:r>
          </a:p>
          <a:p>
            <a:pPr marL="457200" marR="0" lvl="0" indent="-228600" algn="l" rtl="0">
              <a:spcBef>
                <a:spcPts val="0"/>
              </a:spcBef>
              <a:buChar char="-"/>
            </a:pPr>
            <a:r>
              <a:rPr lang="en-US" dirty="0">
                <a:latin typeface="Lucida Sans" panose="020B0602030504020204" pitchFamily="34" charset="0"/>
              </a:rPr>
              <a:t>we time them to measure their speed</a:t>
            </a:r>
          </a:p>
          <a:p>
            <a:pPr marL="457200" marR="0" lvl="0" indent="-228600" algn="l" rtl="0">
              <a:spcBef>
                <a:spcPts val="0"/>
              </a:spcBef>
              <a:buChar char="-"/>
            </a:pPr>
            <a:r>
              <a:rPr lang="en-US" dirty="0">
                <a:latin typeface="Lucida Sans" panose="020B0602030504020204" pitchFamily="34" charset="0"/>
              </a:rPr>
              <a:t>we listen for cadence, expression, and accuracy </a:t>
            </a:r>
          </a:p>
          <a:p>
            <a:pPr marL="457200" marR="0" lvl="0" indent="-228600" algn="l" rtl="0">
              <a:spcBef>
                <a:spcPts val="0"/>
              </a:spcBef>
              <a:buChar char="-"/>
            </a:pPr>
            <a:r>
              <a:rPr lang="en-US" dirty="0">
                <a:latin typeface="Lucida Sans" panose="020B0602030504020204" pitchFamily="34" charset="0"/>
              </a:rPr>
              <a:t>we ask questions to check for understanding</a:t>
            </a:r>
          </a:p>
        </p:txBody>
      </p:sp>
      <p:sp>
        <p:nvSpPr>
          <p:cNvPr id="910" name="Shape 910"/>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34</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34554680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4"/>
        <p:cNvGrpSpPr/>
        <p:nvPr/>
      </p:nvGrpSpPr>
      <p:grpSpPr>
        <a:xfrm>
          <a:off x="0" y="0"/>
          <a:ext cx="0" cy="0"/>
          <a:chOff x="0" y="0"/>
          <a:chExt cx="0" cy="0"/>
        </a:xfrm>
      </p:grpSpPr>
      <p:sp>
        <p:nvSpPr>
          <p:cNvPr id="915" name="Shape 91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16" name="Shape 916"/>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r>
              <a:rPr lang="en-US" dirty="0">
                <a:latin typeface="Lucida Sans" panose="020B0602030504020204" pitchFamily="34" charset="0"/>
              </a:rPr>
              <a:t>Now imagine if we only timed students to see how many words they can read in a couple of minutes… not really a full picture of a child’s reading ability.  Math assessment should be viewed in the same way...</a:t>
            </a:r>
          </a:p>
        </p:txBody>
      </p:sp>
      <p:sp>
        <p:nvSpPr>
          <p:cNvPr id="917" name="Shape 917"/>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35</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10341412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1"/>
        <p:cNvGrpSpPr/>
        <p:nvPr/>
      </p:nvGrpSpPr>
      <p:grpSpPr>
        <a:xfrm>
          <a:off x="0" y="0"/>
          <a:ext cx="0" cy="0"/>
          <a:chOff x="0" y="0"/>
          <a:chExt cx="0" cy="0"/>
        </a:xfrm>
      </p:grpSpPr>
      <p:sp>
        <p:nvSpPr>
          <p:cNvPr id="922" name="Shape 92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23" name="Shape 923"/>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marL="0" marR="0" lvl="0" indent="0" algn="l" rtl="0">
              <a:spcBef>
                <a:spcPts val="0"/>
              </a:spcBef>
              <a:buSzPct val="25000"/>
              <a:buNone/>
            </a:pPr>
            <a:r>
              <a:rPr lang="en-US" dirty="0">
                <a:latin typeface="Lucida Sans" panose="020B0602030504020204" pitchFamily="34" charset="0"/>
              </a:rPr>
              <a:t>3 components of fluency--assessment generally focuses on accuracy and efficiency, but little attention is paid to flexibility.  A balanced system of assessment will give </a:t>
            </a:r>
            <a:r>
              <a:rPr lang="en-US" dirty="0" err="1">
                <a:latin typeface="Lucida Sans" panose="020B0602030504020204" pitchFamily="34" charset="0"/>
              </a:rPr>
              <a:t>Ts</a:t>
            </a:r>
            <a:r>
              <a:rPr lang="en-US" dirty="0">
                <a:latin typeface="Lucida Sans" panose="020B0602030504020204" pitchFamily="34" charset="0"/>
              </a:rPr>
              <a:t> information about all 3 aspects.</a:t>
            </a:r>
          </a:p>
        </p:txBody>
      </p:sp>
      <p:sp>
        <p:nvSpPr>
          <p:cNvPr id="924" name="Shape 924"/>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36</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32105121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8"/>
        <p:cNvGrpSpPr/>
        <p:nvPr/>
      </p:nvGrpSpPr>
      <p:grpSpPr>
        <a:xfrm>
          <a:off x="0" y="0"/>
          <a:ext cx="0" cy="0"/>
          <a:chOff x="0" y="0"/>
          <a:chExt cx="0" cy="0"/>
        </a:xfrm>
      </p:grpSpPr>
      <p:sp>
        <p:nvSpPr>
          <p:cNvPr id="929" name="Shape 92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30" name="Shape 930"/>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lvl="0" rtl="0">
              <a:spcBef>
                <a:spcPts val="0"/>
              </a:spcBef>
              <a:buClr>
                <a:schemeClr val="dk1"/>
              </a:buClr>
              <a:buSzPct val="25000"/>
              <a:buFont typeface="Arial"/>
              <a:buNone/>
            </a:pPr>
            <a:r>
              <a:rPr lang="en-US" dirty="0">
                <a:latin typeface="Lucida Sans" panose="020B0602030504020204" pitchFamily="34" charset="0"/>
              </a:rPr>
              <a:t>(notes for both slides 33-34)</a:t>
            </a:r>
          </a:p>
          <a:p>
            <a:pPr lvl="0" rtl="0">
              <a:spcBef>
                <a:spcPts val="0"/>
              </a:spcBef>
              <a:buClr>
                <a:schemeClr val="dk1"/>
              </a:buClr>
              <a:buSzPct val="25000"/>
              <a:buFont typeface="Arial"/>
              <a:buNone/>
            </a:pPr>
            <a:r>
              <a:rPr lang="en-US" dirty="0">
                <a:latin typeface="Lucida Sans" panose="020B0602030504020204" pitchFamily="34" charset="0"/>
              </a:rPr>
              <a:t>If we think of fluency as accuracy, efficiency, and flexibility, then we need to find ways to collect evidence around these components--</a:t>
            </a:r>
          </a:p>
          <a:p>
            <a:pPr marL="457200" lvl="0" indent="-228600" rtl="0">
              <a:spcBef>
                <a:spcPts val="0"/>
              </a:spcBef>
              <a:buClr>
                <a:schemeClr val="dk1"/>
              </a:buClr>
              <a:buChar char="●"/>
            </a:pPr>
            <a:r>
              <a:rPr lang="en-US" dirty="0">
                <a:latin typeface="Lucida Sans" panose="020B0602030504020204" pitchFamily="34" charset="0"/>
              </a:rPr>
              <a:t>timed tests only give us information about accuracy and speed, not flexible thinking</a:t>
            </a:r>
          </a:p>
          <a:p>
            <a:pPr marL="457200" lvl="0" indent="-228600" rtl="0">
              <a:spcBef>
                <a:spcPts val="0"/>
              </a:spcBef>
              <a:buClr>
                <a:schemeClr val="dk1"/>
              </a:buClr>
              <a:buChar char="●"/>
            </a:pPr>
            <a:r>
              <a:rPr lang="en-US" dirty="0">
                <a:latin typeface="Lucida Sans" panose="020B0602030504020204" pitchFamily="34" charset="0"/>
              </a:rPr>
              <a:t>observations can be used like a running record in reading, to jot down on-the-spot information and inform next instructional steps</a:t>
            </a:r>
          </a:p>
          <a:p>
            <a:pPr marL="457200" lvl="0" indent="-228600" rtl="0">
              <a:spcBef>
                <a:spcPts val="0"/>
              </a:spcBef>
              <a:buClr>
                <a:schemeClr val="dk1"/>
              </a:buClr>
              <a:buChar char="●"/>
            </a:pPr>
            <a:r>
              <a:rPr lang="en-US" dirty="0">
                <a:latin typeface="Lucida Sans" panose="020B0602030504020204" pitchFamily="34" charset="0"/>
              </a:rPr>
              <a:t>journal prompts and interviews can give us more insight into student thinking, and see how flexible a student’s thinking might be</a:t>
            </a:r>
          </a:p>
          <a:p>
            <a:pPr marL="0" marR="0" lvl="0" indent="0" algn="l" rtl="0">
              <a:spcBef>
                <a:spcPts val="0"/>
              </a:spcBef>
              <a:buSzPct val="25000"/>
              <a:buNone/>
            </a:pPr>
            <a:endParaRPr dirty="0">
              <a:latin typeface="Lucida Sans" panose="020B0602030504020204" pitchFamily="34" charset="0"/>
            </a:endParaRPr>
          </a:p>
        </p:txBody>
      </p:sp>
      <p:sp>
        <p:nvSpPr>
          <p:cNvPr id="931" name="Shape 931"/>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37</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21849620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6"/>
        <p:cNvGrpSpPr/>
        <p:nvPr/>
      </p:nvGrpSpPr>
      <p:grpSpPr>
        <a:xfrm>
          <a:off x="0" y="0"/>
          <a:ext cx="0" cy="0"/>
          <a:chOff x="0" y="0"/>
          <a:chExt cx="0" cy="0"/>
        </a:xfrm>
      </p:grpSpPr>
      <p:sp>
        <p:nvSpPr>
          <p:cNvPr id="937" name="Shape 9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38" name="Shape 938"/>
          <p:cNvSpPr txBox="1">
            <a:spLocks noGrp="1"/>
          </p:cNvSpPr>
          <p:nvPr>
            <p:ph type="body" idx="1"/>
          </p:nvPr>
        </p:nvSpPr>
        <p:spPr>
          <a:xfrm>
            <a:off x="685799" y="4343399"/>
            <a:ext cx="5486400" cy="4114800"/>
          </a:xfrm>
          <a:prstGeom prst="rect">
            <a:avLst/>
          </a:prstGeom>
          <a:noFill/>
          <a:ln>
            <a:noFill/>
          </a:ln>
        </p:spPr>
        <p:txBody>
          <a:bodyPr lIns="91325" tIns="45650" rIns="91325" bIns="45650" anchor="t" anchorCtr="0">
            <a:noAutofit/>
          </a:bodyPr>
          <a:lstStyle/>
          <a:p>
            <a:pPr lvl="0" rtl="0">
              <a:spcBef>
                <a:spcPts val="0"/>
              </a:spcBef>
              <a:buSzPct val="91666"/>
              <a:buNone/>
            </a:pPr>
            <a:r>
              <a:rPr lang="en-US" dirty="0">
                <a:latin typeface="Lucida Sans" panose="020B0602030504020204" pitchFamily="34" charset="0"/>
              </a:rPr>
              <a:t>(notes for both slides 33-34)</a:t>
            </a:r>
          </a:p>
          <a:p>
            <a:pPr lvl="0" rtl="0">
              <a:spcBef>
                <a:spcPts val="0"/>
              </a:spcBef>
              <a:buSzPct val="91666"/>
              <a:buNone/>
            </a:pPr>
            <a:r>
              <a:rPr lang="en-US" dirty="0">
                <a:latin typeface="Lucida Sans" panose="020B0602030504020204" pitchFamily="34" charset="0"/>
              </a:rPr>
              <a:t>If we think of fluency as accuracy, efficiency, and flexibility, then we need to find ways to collect evidence around these components--</a:t>
            </a:r>
          </a:p>
          <a:p>
            <a:pPr marL="457200" lvl="0" indent="-228600" rtl="0">
              <a:spcBef>
                <a:spcPts val="0"/>
              </a:spcBef>
              <a:buClr>
                <a:schemeClr val="dk1"/>
              </a:buClr>
              <a:buChar char="●"/>
            </a:pPr>
            <a:r>
              <a:rPr lang="en-US" dirty="0">
                <a:latin typeface="Lucida Sans" panose="020B0602030504020204" pitchFamily="34" charset="0"/>
              </a:rPr>
              <a:t>timed tests only give us information about accuracy and speed, not flexible thinking</a:t>
            </a:r>
          </a:p>
          <a:p>
            <a:pPr marL="457200" lvl="0" indent="-228600" rtl="0">
              <a:spcBef>
                <a:spcPts val="0"/>
              </a:spcBef>
              <a:buClr>
                <a:schemeClr val="dk1"/>
              </a:buClr>
              <a:buChar char="●"/>
            </a:pPr>
            <a:r>
              <a:rPr lang="en-US" dirty="0">
                <a:latin typeface="Lucida Sans" panose="020B0602030504020204" pitchFamily="34" charset="0"/>
              </a:rPr>
              <a:t>observations can be used like a running record in reading, to jot down on-the-spot information and inform next instructional steps</a:t>
            </a:r>
          </a:p>
          <a:p>
            <a:pPr marL="457200" lvl="0" indent="-228600" rtl="0">
              <a:spcBef>
                <a:spcPts val="0"/>
              </a:spcBef>
              <a:buClr>
                <a:schemeClr val="dk1"/>
              </a:buClr>
              <a:buChar char="●"/>
            </a:pPr>
            <a:r>
              <a:rPr lang="en-US" dirty="0">
                <a:latin typeface="Lucida Sans" panose="020B0602030504020204" pitchFamily="34" charset="0"/>
              </a:rPr>
              <a:t>journal prompts and interviews can give us more insight into student thinking, and see how flexible a student’s thinking might be</a:t>
            </a:r>
          </a:p>
          <a:p>
            <a:pPr marR="0" lvl="0" algn="l" rtl="0">
              <a:spcBef>
                <a:spcPts val="0"/>
              </a:spcBef>
              <a:buNone/>
            </a:pPr>
            <a:endParaRPr dirty="0">
              <a:latin typeface="Lucida Sans" panose="020B0602030504020204" pitchFamily="34" charset="0"/>
            </a:endParaRPr>
          </a:p>
        </p:txBody>
      </p:sp>
      <p:sp>
        <p:nvSpPr>
          <p:cNvPr id="939" name="Shape 939"/>
          <p:cNvSpPr txBox="1">
            <a:spLocks noGrp="1"/>
          </p:cNvSpPr>
          <p:nvPr>
            <p:ph type="sldNum" idx="12"/>
          </p:nvPr>
        </p:nvSpPr>
        <p:spPr>
          <a:xfrm>
            <a:off x="3884613" y="8685213"/>
            <a:ext cx="2971800" cy="457200"/>
          </a:xfrm>
          <a:prstGeom prst="rect">
            <a:avLst/>
          </a:prstGeom>
          <a:noFill/>
          <a:ln>
            <a:noFill/>
          </a:ln>
        </p:spPr>
        <p:txBody>
          <a:bodyPr lIns="91325" tIns="45650" rIns="91325" bIns="4565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38</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32774644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4"/>
        <p:cNvGrpSpPr/>
        <p:nvPr/>
      </p:nvGrpSpPr>
      <p:grpSpPr>
        <a:xfrm>
          <a:off x="0" y="0"/>
          <a:ext cx="0" cy="0"/>
          <a:chOff x="0" y="0"/>
          <a:chExt cx="0" cy="0"/>
        </a:xfrm>
      </p:grpSpPr>
      <p:sp>
        <p:nvSpPr>
          <p:cNvPr id="945" name="Shape 94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46" name="Shape 946"/>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947" name="Shape 947"/>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39</a:t>
            </a:fld>
            <a:endParaRPr lang="en-US" dirty="0">
              <a:latin typeface="Lucida Sans" panose="020B0602030504020204" pitchFamily="34" charset="0"/>
            </a:endParaRPr>
          </a:p>
        </p:txBody>
      </p:sp>
    </p:spTree>
    <p:extLst>
      <p:ext uri="{BB962C8B-B14F-4D97-AF65-F5344CB8AC3E}">
        <p14:creationId xmlns:p14="http://schemas.microsoft.com/office/powerpoint/2010/main" val="21930016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Shape 952"/>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53" name="Shape 953"/>
          <p:cNvSpPr txBox="1">
            <a:spLocks noGrp="1"/>
          </p:cNvSpPr>
          <p:nvPr>
            <p:ph type="body" idx="1"/>
          </p:nvPr>
        </p:nvSpPr>
        <p:spPr>
          <a:xfrm>
            <a:off x="685800" y="4400550"/>
            <a:ext cx="5486400" cy="3600600"/>
          </a:xfrm>
          <a:prstGeom prst="rect">
            <a:avLst/>
          </a:prstGeom>
          <a:noFill/>
          <a:ln>
            <a:noFill/>
          </a:ln>
        </p:spPr>
        <p:txBody>
          <a:bodyPr lIns="91425" tIns="45700" rIns="91425" bIns="45700" anchor="t" anchorCtr="0">
            <a:noAutofit/>
          </a:bodyPr>
          <a:lstStyle/>
          <a:p>
            <a:pPr marR="0" lvl="0" algn="l" rtl="0">
              <a:spcBef>
                <a:spcPts val="0"/>
              </a:spcBef>
              <a:buNone/>
            </a:pPr>
            <a:endParaRPr sz="1200" b="0" i="0" u="none" strike="noStrike" cap="none" dirty="0">
              <a:solidFill>
                <a:schemeClr val="dk1"/>
              </a:solidFill>
              <a:latin typeface="Lucida Sans" panose="020B0602030504020204" pitchFamily="34" charset="0"/>
              <a:sym typeface="Calibri"/>
            </a:endParaRPr>
          </a:p>
        </p:txBody>
      </p:sp>
      <p:sp>
        <p:nvSpPr>
          <p:cNvPr id="954" name="Shape 954"/>
          <p:cNvSpPr txBox="1">
            <a:spLocks noGrp="1"/>
          </p:cNvSpPr>
          <p:nvPr>
            <p:ph type="sldNum" idx="12"/>
          </p:nvPr>
        </p:nvSpPr>
        <p:spPr>
          <a:xfrm>
            <a:off x="3884612" y="8685213"/>
            <a:ext cx="2971800" cy="4587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ea typeface="Calibri"/>
                <a:cs typeface="Calibri"/>
                <a:sym typeface="Calibri"/>
              </a:rPr>
              <a:t>40</a:t>
            </a:fld>
            <a:endParaRPr lang="en-US" sz="1200" dirty="0">
              <a:solidFill>
                <a:schemeClr val="dk1"/>
              </a:solidFill>
              <a:ea typeface="Calibri"/>
              <a:cs typeface="Calibri"/>
              <a:sym typeface="Calibri"/>
            </a:endParaRPr>
          </a:p>
        </p:txBody>
      </p:sp>
    </p:spTree>
    <p:extLst>
      <p:ext uri="{BB962C8B-B14F-4D97-AF65-F5344CB8AC3E}">
        <p14:creationId xmlns:p14="http://schemas.microsoft.com/office/powerpoint/2010/main" val="423792406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Shape 958"/>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959" name="Shape 959"/>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30764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2"/>
        <p:cNvGrpSpPr/>
        <p:nvPr/>
      </p:nvGrpSpPr>
      <p:grpSpPr>
        <a:xfrm>
          <a:off x="0" y="0"/>
          <a:ext cx="0" cy="0"/>
          <a:chOff x="0" y="0"/>
          <a:chExt cx="0" cy="0"/>
        </a:xfrm>
      </p:grpSpPr>
      <p:sp>
        <p:nvSpPr>
          <p:cNvPr id="963" name="Shape 9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64" name="Shape 964"/>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Calibri"/>
              <a:buNone/>
            </a:pPr>
            <a:endParaRPr dirty="0">
              <a:latin typeface="Lucida Sans" panose="020B0602030504020204" pitchFamily="34" charset="0"/>
            </a:endParaRPr>
          </a:p>
        </p:txBody>
      </p:sp>
      <p:sp>
        <p:nvSpPr>
          <p:cNvPr id="965" name="Shape 965"/>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42</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7078707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Shape 97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71" name="Shape 971"/>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r>
              <a:rPr lang="en-US" dirty="0">
                <a:latin typeface="Lucida Sans" panose="020B0602030504020204" pitchFamily="34" charset="0"/>
              </a:rPr>
              <a:t>P.O. to standards: moving from incremental steps measuring discrete skills and knowledge with limited cognitive demand to standards that have a clear progression, with a range in cognitive demand. </a:t>
            </a:r>
          </a:p>
          <a:p>
            <a:pPr lvl="0" rtl="0">
              <a:spcBef>
                <a:spcPts val="0"/>
              </a:spcBef>
              <a:buNone/>
            </a:pPr>
            <a:r>
              <a:rPr lang="en-US" dirty="0">
                <a:latin typeface="Lucida Sans" panose="020B0602030504020204" pitchFamily="34" charset="0"/>
              </a:rPr>
              <a:t>Now three full years into K-8 adoption of CMP3 and INV 2 - contain a lot of great math; elicit problem solving, reasoning, and sense making; these were selected as tools that were identified to help shift some emphasis to sense making.</a:t>
            </a:r>
          </a:p>
          <a:p>
            <a:pPr lvl="0">
              <a:spcBef>
                <a:spcPts val="0"/>
              </a:spcBef>
              <a:buNone/>
            </a:pPr>
            <a:r>
              <a:rPr lang="en-US" dirty="0">
                <a:latin typeface="Lucida Sans" panose="020B0602030504020204" pitchFamily="34" charset="0"/>
              </a:rPr>
              <a:t>The premise is that fluency is an outcome of both thoughtful learning and deliberate practice. Investigations, especially,  has many games that support fluency, but they have been challenging for many teachers to monitor and use to inform instruction.  Overtime, students are developing a range of strategies, but not always with purpose or understanding. Deficits in fluency have snowballed as student progressed through the grades.</a:t>
            </a:r>
          </a:p>
          <a:p>
            <a:pPr lvl="0">
              <a:spcBef>
                <a:spcPts val="0"/>
              </a:spcBef>
              <a:buNone/>
            </a:pPr>
            <a:endParaRPr dirty="0">
              <a:latin typeface="Lucida Sans" panose="020B0602030504020204" pitchFamily="34" charset="0"/>
            </a:endParaRPr>
          </a:p>
          <a:p>
            <a:pPr lvl="0">
              <a:spcBef>
                <a:spcPts val="0"/>
              </a:spcBef>
              <a:buNone/>
            </a:pPr>
            <a:endParaRPr dirty="0">
              <a:latin typeface="Lucida Sans" panose="020B0602030504020204" pitchFamily="34" charset="0"/>
            </a:endParaRPr>
          </a:p>
          <a:p>
            <a:pPr lvl="0">
              <a:spcBef>
                <a:spcPts val="0"/>
              </a:spcBef>
              <a:buNone/>
            </a:pPr>
            <a:r>
              <a:rPr lang="en-US" dirty="0">
                <a:latin typeface="Lucida Sans" panose="020B0602030504020204" pitchFamily="34" charset="0"/>
              </a:rPr>
              <a:t>Beginning our process of adapting materials and merging resources into a guidance document similar to the GO Math!  resource, to be more aligned to standards and their intent; including guidance on the type of instruction and level of abstraction within the lesson to provide a more aligned singular instructional resource.</a:t>
            </a:r>
          </a:p>
          <a:p>
            <a:pPr lvl="0" rtl="0">
              <a:spcBef>
                <a:spcPts val="0"/>
              </a:spcBef>
              <a:buNone/>
            </a:pPr>
            <a:endParaRPr dirty="0">
              <a:latin typeface="Lucida Sans" panose="020B0602030504020204" pitchFamily="34" charset="0"/>
            </a:endParaRPr>
          </a:p>
          <a:p>
            <a:pPr lvl="0" rtl="0">
              <a:spcBef>
                <a:spcPts val="0"/>
              </a:spcBef>
              <a:buNone/>
            </a:pPr>
            <a:r>
              <a:rPr lang="en-US" dirty="0">
                <a:latin typeface="Lucida Sans" panose="020B0602030504020204" pitchFamily="34" charset="0"/>
              </a:rPr>
              <a:t>The process is focused on removing non-grade level content and being more attentive to the intent of the standards - even if it means taking out some really fun and meaningful mathematics.</a:t>
            </a:r>
          </a:p>
          <a:p>
            <a:pPr lvl="0">
              <a:spcBef>
                <a:spcPts val="0"/>
              </a:spcBef>
              <a:buNone/>
            </a:pPr>
            <a:endParaRPr dirty="0">
              <a:latin typeface="Lucida Sans" panose="020B0602030504020204" pitchFamily="34" charset="0"/>
            </a:endParaRPr>
          </a:p>
          <a:p>
            <a:pPr lvl="0">
              <a:spcBef>
                <a:spcPts val="0"/>
              </a:spcBef>
              <a:buNone/>
            </a:pPr>
            <a:endParaRPr dirty="0">
              <a:latin typeface="Lucida Sans" panose="020B0602030504020204" pitchFamily="34" charset="0"/>
            </a:endParaRPr>
          </a:p>
        </p:txBody>
      </p:sp>
      <p:sp>
        <p:nvSpPr>
          <p:cNvPr id="972" name="Shape 972"/>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43</a:t>
            </a:fld>
            <a:endParaRPr lang="en-US" dirty="0">
              <a:latin typeface="Lucida Sans" panose="020B0602030504020204" pitchFamily="34" charset="0"/>
            </a:endParaRPr>
          </a:p>
        </p:txBody>
      </p:sp>
    </p:spTree>
    <p:extLst>
      <p:ext uri="{BB962C8B-B14F-4D97-AF65-F5344CB8AC3E}">
        <p14:creationId xmlns:p14="http://schemas.microsoft.com/office/powerpoint/2010/main" val="7027611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Shape 977"/>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a:p>
            <a:pPr lvl="0">
              <a:spcBef>
                <a:spcPts val="0"/>
              </a:spcBef>
              <a:buNone/>
            </a:pPr>
            <a:r>
              <a:rPr lang="en-US" dirty="0">
                <a:latin typeface="Lucida Sans" panose="020B0602030504020204" pitchFamily="34" charset="0"/>
              </a:rPr>
              <a:t>-Zimba blog post from last February.</a:t>
            </a:r>
          </a:p>
          <a:p>
            <a:pPr lvl="0">
              <a:spcBef>
                <a:spcPts val="0"/>
              </a:spcBef>
              <a:buNone/>
            </a:pPr>
            <a:r>
              <a:rPr lang="en-US" dirty="0">
                <a:latin typeface="Lucida Sans" panose="020B0602030504020204" pitchFamily="34" charset="0"/>
              </a:rPr>
              <a:t>Strategies to try to make practice enjoyable, distribute the work over time in short-segments, and encourage students to self-monitor and have an awareness of what they know “lickety-split” and the “toughies” they need to work on.</a:t>
            </a:r>
          </a:p>
          <a:p>
            <a:pPr lvl="0">
              <a:spcBef>
                <a:spcPts val="0"/>
              </a:spcBef>
              <a:buNone/>
            </a:pPr>
            <a:r>
              <a:rPr lang="en-US" dirty="0">
                <a:latin typeface="Lucida Sans" panose="020B0602030504020204" pitchFamily="34" charset="0"/>
              </a:rPr>
              <a:t>The picture shows some of the ways to help learners visualize their progress and identify some connections between the facts. </a:t>
            </a:r>
          </a:p>
          <a:p>
            <a:pPr lvl="0">
              <a:spcBef>
                <a:spcPts val="0"/>
              </a:spcBef>
              <a:buNone/>
            </a:pPr>
            <a:endParaRPr dirty="0">
              <a:latin typeface="Lucida Sans" panose="020B0602030504020204" pitchFamily="34" charset="0"/>
            </a:endParaRPr>
          </a:p>
          <a:p>
            <a:pPr lvl="0">
              <a:spcBef>
                <a:spcPts val="0"/>
              </a:spcBef>
              <a:buNone/>
            </a:pPr>
            <a:r>
              <a:rPr lang="en-US" dirty="0">
                <a:latin typeface="Lucida Sans" panose="020B0602030504020204" pitchFamily="34" charset="0"/>
              </a:rPr>
              <a:t>There are a lot of great resources and discussion happening about fluency. </a:t>
            </a:r>
          </a:p>
          <a:p>
            <a:pPr lvl="0">
              <a:spcBef>
                <a:spcPts val="0"/>
              </a:spcBef>
              <a:buNone/>
            </a:pPr>
            <a:r>
              <a:rPr lang="en-US" dirty="0">
                <a:latin typeface="Lucida Sans" panose="020B0602030504020204" pitchFamily="34" charset="0"/>
              </a:rPr>
              <a:t>-Elementary and Middle School Mathematics: Teaching Developmentally by John A. Van de </a:t>
            </a:r>
            <a:r>
              <a:rPr lang="en-US" dirty="0" err="1">
                <a:latin typeface="Lucida Sans" panose="020B0602030504020204" pitchFamily="34" charset="0"/>
              </a:rPr>
              <a:t>Walle</a:t>
            </a:r>
            <a:r>
              <a:rPr lang="en-US" dirty="0">
                <a:latin typeface="Lucida Sans" panose="020B0602030504020204" pitchFamily="34" charset="0"/>
              </a:rPr>
              <a:t>, Karen S. Karp, and Jennifer M. </a:t>
            </a:r>
            <a:r>
              <a:rPr lang="en-US" dirty="0" err="1">
                <a:latin typeface="Lucida Sans" panose="020B0602030504020204" pitchFamily="34" charset="0"/>
              </a:rPr>
              <a:t>BayWilliams</a:t>
            </a:r>
            <a:r>
              <a:rPr lang="en-US" dirty="0">
                <a:latin typeface="Lucida Sans" panose="020B0602030504020204" pitchFamily="34" charset="0"/>
              </a:rPr>
              <a:t> (Chapter 10)</a:t>
            </a:r>
          </a:p>
          <a:p>
            <a:pPr lvl="0">
              <a:spcBef>
                <a:spcPts val="0"/>
              </a:spcBef>
              <a:buClr>
                <a:schemeClr val="dk1"/>
              </a:buClr>
              <a:buSzPct val="91666"/>
              <a:buFont typeface="Arial"/>
              <a:buNone/>
            </a:pPr>
            <a:endParaRPr dirty="0">
              <a:latin typeface="Lucida Sans" panose="020B0602030504020204" pitchFamily="34" charset="0"/>
            </a:endParaRPr>
          </a:p>
          <a:p>
            <a:pPr lvl="0">
              <a:spcBef>
                <a:spcPts val="0"/>
              </a:spcBef>
              <a:buNone/>
            </a:pPr>
            <a:r>
              <a:rPr lang="en-US" dirty="0">
                <a:latin typeface="Lucida Sans" panose="020B0602030504020204" pitchFamily="34" charset="0"/>
              </a:rPr>
              <a:t>Possible talking points:</a:t>
            </a:r>
          </a:p>
          <a:p>
            <a:pPr lvl="0" rtl="0">
              <a:lnSpc>
                <a:spcPct val="115000"/>
              </a:lnSpc>
              <a:spcBef>
                <a:spcPts val="0"/>
              </a:spcBef>
              <a:spcAft>
                <a:spcPts val="1700"/>
              </a:spcAft>
              <a:buClr>
                <a:schemeClr val="dk1"/>
              </a:buClr>
              <a:buSzPct val="91666"/>
              <a:buFont typeface="Arial"/>
              <a:buNone/>
            </a:pPr>
            <a:r>
              <a:rPr lang="en-US" dirty="0">
                <a:solidFill>
                  <a:srgbClr val="50524F"/>
                </a:solidFill>
                <a:highlight>
                  <a:srgbClr val="F8F8F8"/>
                </a:highlight>
                <a:latin typeface="Lucida Sans" panose="020B0602030504020204" pitchFamily="34" charset="0"/>
                <a:ea typeface="Arial"/>
                <a:cs typeface="Arial"/>
                <a:sym typeface="Arial"/>
              </a:rPr>
              <a:t>In any case, here’s how I’ve tried to accomplish something similar using old-fashioned flashcards. I make no claim that my method is the best, or even better than others! But it has worked for us, and it’s been fun.</a:t>
            </a:r>
          </a:p>
          <a:p>
            <a:pPr lvl="0" rtl="0">
              <a:lnSpc>
                <a:spcPct val="115000"/>
              </a:lnSpc>
              <a:spcBef>
                <a:spcPts val="0"/>
              </a:spcBef>
              <a:spcAft>
                <a:spcPts val="1700"/>
              </a:spcAft>
              <a:buClr>
                <a:schemeClr val="dk1"/>
              </a:buClr>
              <a:buSzPct val="91666"/>
              <a:buFont typeface="Arial"/>
              <a:buNone/>
            </a:pPr>
            <a:r>
              <a:rPr lang="en-US" dirty="0">
                <a:solidFill>
                  <a:srgbClr val="50524F"/>
                </a:solidFill>
                <a:highlight>
                  <a:srgbClr val="F8F8F8"/>
                </a:highlight>
                <a:latin typeface="Lucida Sans" panose="020B0602030504020204" pitchFamily="34" charset="0"/>
                <a:ea typeface="Arial"/>
                <a:cs typeface="Arial"/>
                <a:sym typeface="Arial"/>
              </a:rPr>
              <a:t>Here’s how it works:</a:t>
            </a:r>
          </a:p>
          <a:p>
            <a:pPr marL="876300" lvl="0" indent="-304800" rtl="0">
              <a:lnSpc>
                <a:spcPct val="115000"/>
              </a:lnSpc>
              <a:spcBef>
                <a:spcPts val="0"/>
              </a:spcBef>
              <a:spcAft>
                <a:spcPts val="1700"/>
              </a:spcAft>
              <a:buClr>
                <a:srgbClr val="50524F"/>
              </a:buClr>
              <a:buSzPct val="100000"/>
              <a:buFont typeface="Arial"/>
              <a:buChar char="●"/>
            </a:pPr>
            <a:r>
              <a:rPr lang="en-US" dirty="0">
                <a:solidFill>
                  <a:srgbClr val="50524F"/>
                </a:solidFill>
                <a:highlight>
                  <a:srgbClr val="F8F8F8"/>
                </a:highlight>
                <a:latin typeface="Lucida Sans" panose="020B0602030504020204" pitchFamily="34" charset="0"/>
                <a:ea typeface="Arial"/>
                <a:cs typeface="Arial"/>
                <a:sym typeface="Arial"/>
              </a:rPr>
              <a:t>The flashcards are kept in a “piggy-bank” made from an old tissue box.</a:t>
            </a:r>
          </a:p>
          <a:p>
            <a:pPr marL="876300" lvl="0" indent="-304800" rtl="0">
              <a:lnSpc>
                <a:spcPct val="115000"/>
              </a:lnSpc>
              <a:spcBef>
                <a:spcPts val="0"/>
              </a:spcBef>
              <a:spcAft>
                <a:spcPts val="1700"/>
              </a:spcAft>
              <a:buClr>
                <a:srgbClr val="50524F"/>
              </a:buClr>
              <a:buSzPct val="100000"/>
              <a:buFont typeface="Arial"/>
              <a:buChar char="●"/>
            </a:pPr>
            <a:r>
              <a:rPr lang="en-US" dirty="0">
                <a:solidFill>
                  <a:srgbClr val="50524F"/>
                </a:solidFill>
                <a:highlight>
                  <a:srgbClr val="F8F8F8"/>
                </a:highlight>
                <a:latin typeface="Lucida Sans" panose="020B0602030504020204" pitchFamily="34" charset="0"/>
                <a:ea typeface="Arial"/>
                <a:cs typeface="Arial"/>
                <a:sym typeface="Arial"/>
              </a:rPr>
              <a:t>We work at the dining table. My wife or I will draw a flashcard from the bank and show it.</a:t>
            </a:r>
          </a:p>
          <a:p>
            <a:pPr marL="876300" lvl="0" indent="-304800" rtl="0">
              <a:lnSpc>
                <a:spcPct val="115000"/>
              </a:lnSpc>
              <a:spcBef>
                <a:spcPts val="0"/>
              </a:spcBef>
              <a:spcAft>
                <a:spcPts val="1700"/>
              </a:spcAft>
              <a:buClr>
                <a:srgbClr val="50524F"/>
              </a:buClr>
              <a:buSzPct val="100000"/>
              <a:buFont typeface="Arial"/>
              <a:buChar char="●"/>
            </a:pPr>
            <a:r>
              <a:rPr lang="en-US" dirty="0">
                <a:solidFill>
                  <a:srgbClr val="50524F"/>
                </a:solidFill>
                <a:highlight>
                  <a:srgbClr val="F8F8F8"/>
                </a:highlight>
                <a:latin typeface="Lucida Sans" panose="020B0602030504020204" pitchFamily="34" charset="0"/>
                <a:ea typeface="Arial"/>
                <a:cs typeface="Arial"/>
                <a:sym typeface="Arial"/>
              </a:rPr>
              <a:t>If the answer comes back “lickety-split,” then the card is set aside. Otherwise, the card goes back in the bank. If there is doubt, then the card goes back in the bank.</a:t>
            </a:r>
          </a:p>
          <a:p>
            <a:pPr marL="876300" lvl="0" indent="-304800" rtl="0">
              <a:lnSpc>
                <a:spcPct val="115000"/>
              </a:lnSpc>
              <a:spcBef>
                <a:spcPts val="0"/>
              </a:spcBef>
              <a:spcAft>
                <a:spcPts val="1700"/>
              </a:spcAft>
              <a:buClr>
                <a:srgbClr val="50524F"/>
              </a:buClr>
              <a:buSzPct val="100000"/>
              <a:buFont typeface="Arial"/>
              <a:buChar char="●"/>
            </a:pPr>
            <a:r>
              <a:rPr lang="en-US" dirty="0">
                <a:solidFill>
                  <a:srgbClr val="50524F"/>
                </a:solidFill>
                <a:highlight>
                  <a:srgbClr val="F8F8F8"/>
                </a:highlight>
                <a:latin typeface="Lucida Sans" panose="020B0602030504020204" pitchFamily="34" charset="0"/>
                <a:ea typeface="Arial"/>
                <a:cs typeface="Arial"/>
                <a:sym typeface="Arial"/>
              </a:rPr>
              <a:t>If the student is drawing a complete blank, then I prompt with a strategy, for example if the problem is 6×8 and the reaction is a blank stare, then I might prompt with “Do you know 5 × 8?” Then the student can say “Oh right, that’s 40, so 8 more is 48.” Of course, the card goes back in the bank, but it has been a good just-in-time learning opportunity.</a:t>
            </a:r>
          </a:p>
          <a:p>
            <a:pPr lvl="0" rtl="0">
              <a:spcBef>
                <a:spcPts val="0"/>
              </a:spcBef>
              <a:buNone/>
            </a:pPr>
            <a:r>
              <a:rPr lang="en-US" dirty="0">
                <a:solidFill>
                  <a:srgbClr val="50524F"/>
                </a:solidFill>
                <a:highlight>
                  <a:srgbClr val="F8F8F8"/>
                </a:highlight>
                <a:latin typeface="Lucida Sans" panose="020B0602030504020204" pitchFamily="34" charset="0"/>
                <a:ea typeface="Arial"/>
                <a:cs typeface="Arial"/>
                <a:sym typeface="Arial"/>
              </a:rPr>
              <a:t>Although initially the bank contains many already-known facts like 2 + 1 or 3 + 0, this is intentional in order that the early sessions will feature easy, known facts and establish a foundation of confidence as we embark on the process. The rapid progress on Day 1 creates excitement. Pretty soon, those easy known facts exit the system and the bank becomes nicely focused on the student’s individual horizon. Of course, this also means that the work is getting tougher over time, so I pay attention to motivation and emotions while we work.</a:t>
            </a:r>
          </a:p>
        </p:txBody>
      </p:sp>
      <p:sp>
        <p:nvSpPr>
          <p:cNvPr id="978" name="Shape 978"/>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8418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4"/>
        <p:cNvGrpSpPr/>
        <p:nvPr/>
      </p:nvGrpSpPr>
      <p:grpSpPr>
        <a:xfrm>
          <a:off x="0" y="0"/>
          <a:ext cx="0" cy="0"/>
          <a:chOff x="0" y="0"/>
          <a:chExt cx="0" cy="0"/>
        </a:xfrm>
      </p:grpSpPr>
      <p:sp>
        <p:nvSpPr>
          <p:cNvPr id="985" name="Shape 985"/>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r>
              <a:rPr lang="en-US" sz="1050" dirty="0">
                <a:solidFill>
                  <a:srgbClr val="50524F"/>
                </a:solidFill>
                <a:highlight>
                  <a:srgbClr val="F8F8F8"/>
                </a:highlight>
                <a:latin typeface="Lucida Sans" panose="020B0602030504020204" pitchFamily="34" charset="0"/>
                <a:ea typeface="Arial"/>
                <a:cs typeface="Arial"/>
                <a:sym typeface="Arial"/>
              </a:rPr>
              <a:t>These documents provide a set of short activities extracted from Engage NY and Illustrative Mathematics, two Open Education Resources.  While initially created as a supplement to </a:t>
            </a:r>
            <a:r>
              <a:rPr lang="en-US" sz="1050" u="sng" dirty="0">
                <a:solidFill>
                  <a:srgbClr val="22A469"/>
                </a:solidFill>
                <a:highlight>
                  <a:srgbClr val="F8F8F8"/>
                </a:highlight>
                <a:latin typeface="Lucida Sans" panose="020B0602030504020204" pitchFamily="34" charset="0"/>
                <a:ea typeface="Arial"/>
                <a:cs typeface="Arial"/>
                <a:sym typeface="Arial"/>
                <a:hlinkClick r:id="rId3"/>
              </a:rPr>
              <a:t>Go! Math</a:t>
            </a:r>
            <a:r>
              <a:rPr lang="en-US" sz="1050" dirty="0">
                <a:solidFill>
                  <a:srgbClr val="50524F"/>
                </a:solidFill>
                <a:highlight>
                  <a:srgbClr val="F8F8F8"/>
                </a:highlight>
                <a:latin typeface="Lucida Sans" panose="020B0602030504020204" pitchFamily="34" charset="0"/>
                <a:ea typeface="Arial"/>
                <a:cs typeface="Arial"/>
                <a:sym typeface="Arial"/>
              </a:rPr>
              <a:t>, teachers who are using a variety of curricula have found these fluency resources helpful. The activities are designed to support students’ progress toward the grade-level numeracy and fluency articulated in the Standards. They are intentionally short, providing educators the flexibility to use them before or after a lesson or anytime during the school day. The activities are intended to be used throughout the school year.</a:t>
            </a:r>
          </a:p>
          <a:p>
            <a:pPr lvl="0">
              <a:spcBef>
                <a:spcPts val="0"/>
              </a:spcBef>
              <a:buNone/>
            </a:pPr>
            <a:endParaRPr sz="1050" dirty="0">
              <a:solidFill>
                <a:srgbClr val="50524F"/>
              </a:solidFill>
              <a:highlight>
                <a:srgbClr val="F8F8F8"/>
              </a:highlight>
              <a:latin typeface="Lucida Sans" panose="020B0602030504020204" pitchFamily="34" charset="0"/>
              <a:ea typeface="Arial"/>
              <a:cs typeface="Arial"/>
              <a:sym typeface="Arial"/>
            </a:endParaRPr>
          </a:p>
          <a:p>
            <a:pPr lvl="0" rtl="0">
              <a:spcBef>
                <a:spcPts val="0"/>
              </a:spcBef>
              <a:buNone/>
            </a:pPr>
            <a:r>
              <a:rPr lang="en-US" sz="1050" dirty="0">
                <a:solidFill>
                  <a:srgbClr val="50524F"/>
                </a:solidFill>
                <a:highlight>
                  <a:srgbClr val="F8F8F8"/>
                </a:highlight>
                <a:latin typeface="Lucida Sans" panose="020B0602030504020204" pitchFamily="34" charset="0"/>
                <a:ea typeface="Arial"/>
                <a:cs typeface="Arial"/>
                <a:sym typeface="Arial"/>
              </a:rPr>
              <a:t>Here is a sample from 4th grade. Notice how this activity supports the conceptual understanding of place value, which in the 4th grade standards serves to support students in building fluency with multi-digit addition and subtraction. </a:t>
            </a:r>
          </a:p>
        </p:txBody>
      </p:sp>
      <p:sp>
        <p:nvSpPr>
          <p:cNvPr id="986" name="Shape 986"/>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84830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Shape 993"/>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94" name="Shape 994"/>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Clr>
                <a:schemeClr val="dk1"/>
              </a:buClr>
              <a:buSzPct val="91666"/>
              <a:buFont typeface="Arial"/>
              <a:buNone/>
            </a:pPr>
            <a:r>
              <a:rPr lang="en-US" dirty="0">
                <a:latin typeface="Lucida Sans" panose="020B0602030504020204" pitchFamily="34" charset="0"/>
              </a:rPr>
              <a:t>Reflections from the Pilot</a:t>
            </a:r>
          </a:p>
          <a:p>
            <a:pPr lvl="0" rtl="0">
              <a:lnSpc>
                <a:spcPct val="115000"/>
              </a:lnSpc>
              <a:spcBef>
                <a:spcPts val="600"/>
              </a:spcBef>
              <a:buClr>
                <a:schemeClr val="dk1"/>
              </a:buClr>
              <a:buSzPct val="91666"/>
              <a:buFont typeface="Arial"/>
              <a:buNone/>
            </a:pPr>
            <a:r>
              <a:rPr lang="en-US" dirty="0">
                <a:latin typeface="Lucida Sans" panose="020B0602030504020204" pitchFamily="34" charset="0"/>
              </a:rPr>
              <a:t>•</a:t>
            </a:r>
            <a:r>
              <a:rPr lang="en-US" dirty="0">
                <a:solidFill>
                  <a:srgbClr val="3F3F39"/>
                </a:solidFill>
                <a:latin typeface="Lucida Sans" panose="020B0602030504020204" pitchFamily="34" charset="0"/>
              </a:rPr>
              <a:t>The competitive nature of pre- and post-practice timed sprints motivates students to achieve personal bests.</a:t>
            </a:r>
          </a:p>
          <a:p>
            <a:pPr lvl="0" rtl="0">
              <a:lnSpc>
                <a:spcPct val="115000"/>
              </a:lnSpc>
              <a:spcBef>
                <a:spcPts val="600"/>
              </a:spcBef>
              <a:buClr>
                <a:schemeClr val="dk1"/>
              </a:buClr>
              <a:buSzPct val="91666"/>
              <a:buFont typeface="Arial"/>
              <a:buNone/>
            </a:pPr>
            <a:r>
              <a:rPr lang="en-US" dirty="0">
                <a:latin typeface="Lucida Sans" panose="020B0602030504020204" pitchFamily="34" charset="0"/>
              </a:rPr>
              <a:t>•</a:t>
            </a:r>
            <a:r>
              <a:rPr lang="en-US" dirty="0">
                <a:solidFill>
                  <a:srgbClr val="3F3F39"/>
                </a:solidFill>
                <a:latin typeface="Lucida Sans" panose="020B0602030504020204" pitchFamily="34" charset="0"/>
              </a:rPr>
              <a:t>The practice problem sets lead to good discussions about strategies for different mathematical procedures.</a:t>
            </a:r>
          </a:p>
          <a:p>
            <a:pPr lvl="0" rtl="0">
              <a:lnSpc>
                <a:spcPct val="115000"/>
              </a:lnSpc>
              <a:spcBef>
                <a:spcPts val="200"/>
              </a:spcBef>
              <a:buClr>
                <a:schemeClr val="dk1"/>
              </a:buClr>
              <a:buSzPct val="91666"/>
              <a:buFont typeface="Arial"/>
              <a:buNone/>
            </a:pPr>
            <a:r>
              <a:rPr lang="en-US" dirty="0">
                <a:latin typeface="Lucida Sans" panose="020B0602030504020204" pitchFamily="34" charset="0"/>
              </a:rPr>
              <a:t>•</a:t>
            </a:r>
            <a:r>
              <a:rPr lang="en-US" dirty="0">
                <a:solidFill>
                  <a:srgbClr val="3F3F39"/>
                </a:solidFill>
                <a:latin typeface="Lucida Sans" panose="020B0602030504020204" pitchFamily="34" charset="0"/>
              </a:rPr>
              <a:t>The volume of problems on some activities felt overwhelming to some students.</a:t>
            </a:r>
          </a:p>
          <a:p>
            <a:pPr lvl="0" rtl="0">
              <a:lnSpc>
                <a:spcPct val="115000"/>
              </a:lnSpc>
              <a:spcBef>
                <a:spcPts val="200"/>
              </a:spcBef>
              <a:buClr>
                <a:schemeClr val="dk1"/>
              </a:buClr>
              <a:buSzPct val="91666"/>
              <a:buFont typeface="Arial"/>
              <a:buNone/>
            </a:pPr>
            <a:r>
              <a:rPr lang="en-US" dirty="0">
                <a:latin typeface="Lucida Sans" panose="020B0602030504020204" pitchFamily="34" charset="0"/>
              </a:rPr>
              <a:t>•</a:t>
            </a:r>
            <a:r>
              <a:rPr lang="en-US" dirty="0">
                <a:solidFill>
                  <a:srgbClr val="3F3F39"/>
                </a:solidFill>
                <a:latin typeface="Lucida Sans" panose="020B0602030504020204" pitchFamily="34" charset="0"/>
              </a:rPr>
              <a:t>Sixty seconds can feel too quick for sprints with more challenging problems (e.g., operations with different types of rational numbers).</a:t>
            </a:r>
          </a:p>
          <a:p>
            <a:pPr lvl="0" rtl="0">
              <a:lnSpc>
                <a:spcPct val="115000"/>
              </a:lnSpc>
              <a:spcBef>
                <a:spcPts val="600"/>
              </a:spcBef>
              <a:buClr>
                <a:schemeClr val="dk1"/>
              </a:buClr>
              <a:buSzPct val="91666"/>
              <a:buFont typeface="Arial"/>
              <a:buNone/>
            </a:pPr>
            <a:r>
              <a:rPr lang="en-US" dirty="0">
                <a:latin typeface="Lucida Sans" panose="020B0602030504020204" pitchFamily="34" charset="0"/>
              </a:rPr>
              <a:t>•</a:t>
            </a:r>
            <a:r>
              <a:rPr lang="en-US" dirty="0">
                <a:solidFill>
                  <a:srgbClr val="3F3F39"/>
                </a:solidFill>
                <a:latin typeface="Lucida Sans" panose="020B0602030504020204" pitchFamily="34" charset="0"/>
              </a:rPr>
              <a:t>Some teachers noticed more careless errors on timed sprints compared to untimed practice.</a:t>
            </a:r>
          </a:p>
          <a:p>
            <a:pPr lvl="0">
              <a:spcBef>
                <a:spcPts val="0"/>
              </a:spcBef>
              <a:buNone/>
            </a:pPr>
            <a:endParaRPr dirty="0">
              <a:latin typeface="Lucida Sans" panose="020B0602030504020204" pitchFamily="34" charset="0"/>
            </a:endParaRPr>
          </a:p>
          <a:p>
            <a:pPr lvl="0">
              <a:spcBef>
                <a:spcPts val="0"/>
              </a:spcBef>
              <a:buNone/>
            </a:pPr>
            <a:r>
              <a:rPr lang="en-US" dirty="0">
                <a:latin typeface="Lucida Sans" panose="020B0602030504020204" pitchFamily="34" charset="0"/>
              </a:rPr>
              <a:t>No explicit skills defined for high school fluency, but student </a:t>
            </a:r>
            <a:r>
              <a:rPr lang="en-US" dirty="0" err="1">
                <a:latin typeface="Lucida Sans" panose="020B0602030504020204" pitchFamily="34" charset="0"/>
              </a:rPr>
              <a:t>suc</a:t>
            </a:r>
            <a:endParaRPr lang="en-US" dirty="0">
              <a:latin typeface="Lucida Sans" panose="020B0602030504020204" pitchFamily="34" charset="0"/>
            </a:endParaRPr>
          </a:p>
          <a:p>
            <a:pPr lvl="0">
              <a:spcBef>
                <a:spcPts val="0"/>
              </a:spcBef>
              <a:buNone/>
            </a:pPr>
            <a:r>
              <a:rPr lang="en-US" dirty="0">
                <a:latin typeface="Lucida Sans" panose="020B0602030504020204" pitchFamily="34" charset="0"/>
              </a:rPr>
              <a:t>The assessments used for the pilot were intentionally longer than could be completed in the allotted amount of time. </a:t>
            </a:r>
          </a:p>
          <a:p>
            <a:pPr lvl="0">
              <a:spcBef>
                <a:spcPts val="0"/>
              </a:spcBef>
              <a:buNone/>
            </a:pPr>
            <a:r>
              <a:rPr lang="en-US" dirty="0">
                <a:latin typeface="Lucida Sans" panose="020B0602030504020204" pitchFamily="34" charset="0"/>
              </a:rPr>
              <a:t>Untimed practice support starts with appreciation for building procedural fluency from conceptual understanding. </a:t>
            </a:r>
          </a:p>
          <a:p>
            <a:pPr lvl="0">
              <a:spcBef>
                <a:spcPts val="0"/>
              </a:spcBef>
              <a:buNone/>
            </a:pPr>
            <a:r>
              <a:rPr lang="en-US" dirty="0">
                <a:latin typeface="Lucida Sans" panose="020B0602030504020204" pitchFamily="34" charset="0"/>
              </a:rPr>
              <a:t>Resources to explore or start the discussion:</a:t>
            </a:r>
          </a:p>
          <a:p>
            <a:pPr lvl="0">
              <a:spcBef>
                <a:spcPts val="0"/>
              </a:spcBef>
              <a:buClr>
                <a:schemeClr val="dk1"/>
              </a:buClr>
              <a:buSzPct val="91666"/>
              <a:buFont typeface="Arial"/>
              <a:buNone/>
            </a:pPr>
            <a:r>
              <a:rPr lang="en-US" dirty="0">
                <a:latin typeface="Lucida Sans" panose="020B0602030504020204" pitchFamily="34" charset="0"/>
              </a:rPr>
              <a:t>Faster Isn’t Smarter by Cathy L. Seeley</a:t>
            </a:r>
          </a:p>
          <a:p>
            <a:pPr lvl="0">
              <a:spcBef>
                <a:spcPts val="0"/>
              </a:spcBef>
              <a:buNone/>
            </a:pPr>
            <a:r>
              <a:rPr lang="en-US" dirty="0">
                <a:latin typeface="Lucida Sans" panose="020B0602030504020204" pitchFamily="34" charset="0"/>
              </a:rPr>
              <a:t>Elementary and Middle School Mathematics: Teaching Developmentally by John A. Van de </a:t>
            </a:r>
            <a:r>
              <a:rPr lang="en-US" dirty="0" err="1">
                <a:latin typeface="Lucida Sans" panose="020B0602030504020204" pitchFamily="34" charset="0"/>
              </a:rPr>
              <a:t>Walle</a:t>
            </a:r>
            <a:r>
              <a:rPr lang="en-US" dirty="0">
                <a:latin typeface="Lucida Sans" panose="020B0602030504020204" pitchFamily="34" charset="0"/>
              </a:rPr>
              <a:t>, Karen S. Karp, and Jennifer M. </a:t>
            </a:r>
            <a:r>
              <a:rPr lang="en-US" dirty="0" err="1">
                <a:latin typeface="Lucida Sans" panose="020B0602030504020204" pitchFamily="34" charset="0"/>
              </a:rPr>
              <a:t>BayWilliams</a:t>
            </a:r>
            <a:r>
              <a:rPr lang="en-US" dirty="0">
                <a:latin typeface="Lucida Sans" panose="020B0602030504020204" pitchFamily="34" charset="0"/>
              </a:rPr>
              <a:t> (Chapter 10)</a:t>
            </a:r>
          </a:p>
          <a:p>
            <a:pPr lvl="0">
              <a:spcBef>
                <a:spcPts val="0"/>
              </a:spcBef>
              <a:buNone/>
            </a:pPr>
            <a:r>
              <a:rPr lang="en-US" dirty="0">
                <a:latin typeface="Lucida Sans" panose="020B0602030504020204" pitchFamily="34" charset="0"/>
              </a:rPr>
              <a:t>Number Talks by Sherry Parrish </a:t>
            </a:r>
          </a:p>
          <a:p>
            <a:pPr lvl="0">
              <a:spcBef>
                <a:spcPts val="0"/>
              </a:spcBef>
              <a:buClr>
                <a:schemeClr val="dk1"/>
              </a:buClr>
              <a:buSzPct val="91666"/>
              <a:buFont typeface="Arial"/>
              <a:buNone/>
            </a:pPr>
            <a:r>
              <a:rPr lang="en-US" dirty="0">
                <a:latin typeface="Lucida Sans" panose="020B0602030504020204" pitchFamily="34" charset="0"/>
              </a:rPr>
              <a:t>Developing Number Sense by Rusty </a:t>
            </a:r>
            <a:r>
              <a:rPr lang="en-US" dirty="0" err="1">
                <a:latin typeface="Lucida Sans" panose="020B0602030504020204" pitchFamily="34" charset="0"/>
              </a:rPr>
              <a:t>Bresser</a:t>
            </a:r>
            <a:r>
              <a:rPr lang="en-US" dirty="0">
                <a:latin typeface="Lucida Sans" panose="020B0602030504020204" pitchFamily="34" charset="0"/>
              </a:rPr>
              <a:t> and Caren </a:t>
            </a:r>
            <a:r>
              <a:rPr lang="en-US" dirty="0" err="1">
                <a:latin typeface="Lucida Sans" panose="020B0602030504020204" pitchFamily="34" charset="0"/>
              </a:rPr>
              <a:t>Holtzman</a:t>
            </a:r>
            <a:endParaRPr lang="en-US" dirty="0">
              <a:latin typeface="Lucida Sans" panose="020B0602030504020204" pitchFamily="34" charset="0"/>
            </a:endParaRPr>
          </a:p>
          <a:p>
            <a:pPr lvl="0">
              <a:spcBef>
                <a:spcPts val="0"/>
              </a:spcBef>
              <a:buNone/>
            </a:pPr>
            <a:endParaRPr dirty="0">
              <a:latin typeface="Lucida Sans" panose="020B0602030504020204" pitchFamily="34" charset="0"/>
            </a:endParaRPr>
          </a:p>
        </p:txBody>
      </p:sp>
      <p:sp>
        <p:nvSpPr>
          <p:cNvPr id="995" name="Shape 995"/>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46</a:t>
            </a:fld>
            <a:endParaRPr lang="en-US" dirty="0">
              <a:latin typeface="Lucida Sans" panose="020B0602030504020204" pitchFamily="34" charset="0"/>
            </a:endParaRPr>
          </a:p>
        </p:txBody>
      </p:sp>
    </p:spTree>
    <p:extLst>
      <p:ext uri="{BB962C8B-B14F-4D97-AF65-F5344CB8AC3E}">
        <p14:creationId xmlns:p14="http://schemas.microsoft.com/office/powerpoint/2010/main" val="33307844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9"/>
        <p:cNvGrpSpPr/>
        <p:nvPr/>
      </p:nvGrpSpPr>
      <p:grpSpPr>
        <a:xfrm>
          <a:off x="0" y="0"/>
          <a:ext cx="0" cy="0"/>
          <a:chOff x="0" y="0"/>
          <a:chExt cx="0" cy="0"/>
        </a:xfrm>
      </p:grpSpPr>
      <p:sp>
        <p:nvSpPr>
          <p:cNvPr id="1000" name="Shape 100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01" name="Shape 1001"/>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Clr>
                <a:schemeClr val="dk1"/>
              </a:buClr>
              <a:buSzPct val="91666"/>
              <a:buFont typeface="Arial"/>
              <a:buNone/>
            </a:pPr>
            <a:r>
              <a:rPr lang="en-US" dirty="0">
                <a:latin typeface="Lucida Sans" panose="020B0602030504020204" pitchFamily="34" charset="0"/>
              </a:rPr>
              <a:t>Three mini-assessments for grades second through eighth grade, and 1 high school quadratic equations assessment – many of the fluency standards are represented in the collection</a:t>
            </a:r>
          </a:p>
          <a:p>
            <a:pPr lvl="0">
              <a:spcBef>
                <a:spcPts val="0"/>
              </a:spcBef>
              <a:buClr>
                <a:schemeClr val="dk1"/>
              </a:buClr>
              <a:buSzPct val="91666"/>
              <a:buFont typeface="Arial"/>
              <a:buNone/>
            </a:pPr>
            <a:r>
              <a:rPr lang="en-US" dirty="0">
                <a:latin typeface="Lucida Sans" panose="020B0602030504020204" pitchFamily="34" charset="0"/>
              </a:rPr>
              <a:t>Mix of focus on individual or blended aspects of rigor:  fluency, application, and conceptual understanding</a:t>
            </a:r>
          </a:p>
          <a:p>
            <a:pPr lvl="0">
              <a:spcBef>
                <a:spcPts val="0"/>
              </a:spcBef>
              <a:buClr>
                <a:schemeClr val="dk1"/>
              </a:buClr>
              <a:buSzPct val="91666"/>
              <a:buFont typeface="Arial"/>
              <a:buNone/>
            </a:pPr>
            <a:r>
              <a:rPr lang="en-US" dirty="0">
                <a:latin typeface="Lucida Sans" panose="020B0602030504020204" pitchFamily="34" charset="0"/>
              </a:rPr>
              <a:t>PDF or Word files that can be easily modified for altered reuse</a:t>
            </a:r>
          </a:p>
          <a:p>
            <a:pPr lvl="0">
              <a:spcBef>
                <a:spcPts val="0"/>
              </a:spcBef>
              <a:buClr>
                <a:schemeClr val="dk1"/>
              </a:buClr>
              <a:buSzPct val="91666"/>
              <a:buFont typeface="Arial"/>
              <a:buNone/>
            </a:pPr>
            <a:r>
              <a:rPr lang="en-US" dirty="0">
                <a:latin typeface="Lucida Sans" panose="020B0602030504020204" pitchFamily="34" charset="0"/>
              </a:rPr>
              <a:t>Some have multiple sections and could require as much as 40 minutes; the fluency activities are much shorter.</a:t>
            </a:r>
          </a:p>
          <a:p>
            <a:pPr lvl="0">
              <a:spcBef>
                <a:spcPts val="0"/>
              </a:spcBef>
              <a:buNone/>
            </a:pPr>
            <a:endParaRPr dirty="0">
              <a:latin typeface="Lucida Sans" panose="020B0602030504020204" pitchFamily="34" charset="0"/>
            </a:endParaRPr>
          </a:p>
        </p:txBody>
      </p:sp>
      <p:sp>
        <p:nvSpPr>
          <p:cNvPr id="1002" name="Shape 1002"/>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47</a:t>
            </a:fld>
            <a:endParaRPr lang="en-US" dirty="0">
              <a:latin typeface="Lucida Sans" panose="020B0602030504020204" pitchFamily="34" charset="0"/>
            </a:endParaRPr>
          </a:p>
        </p:txBody>
      </p:sp>
    </p:spTree>
    <p:extLst>
      <p:ext uri="{BB962C8B-B14F-4D97-AF65-F5344CB8AC3E}">
        <p14:creationId xmlns:p14="http://schemas.microsoft.com/office/powerpoint/2010/main" val="100868347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3"/>
        <p:cNvGrpSpPr/>
        <p:nvPr/>
      </p:nvGrpSpPr>
      <p:grpSpPr>
        <a:xfrm>
          <a:off x="0" y="0"/>
          <a:ext cx="0" cy="0"/>
          <a:chOff x="0" y="0"/>
          <a:chExt cx="0" cy="0"/>
        </a:xfrm>
      </p:grpSpPr>
      <p:sp>
        <p:nvSpPr>
          <p:cNvPr id="1014" name="Shape 1014"/>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rtl="0">
              <a:spcBef>
                <a:spcPts val="0"/>
              </a:spcBef>
              <a:buNone/>
            </a:pPr>
            <a:endParaRPr dirty="0">
              <a:latin typeface="Lucida Sans" panose="020B0602030504020204" pitchFamily="34" charset="0"/>
            </a:endParaRPr>
          </a:p>
        </p:txBody>
      </p:sp>
      <p:sp>
        <p:nvSpPr>
          <p:cNvPr id="1015" name="Shape 1015"/>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010808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Shape 1019"/>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1020" name="Shape 102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821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3"/>
        <p:cNvGrpSpPr/>
        <p:nvPr/>
      </p:nvGrpSpPr>
      <p:grpSpPr>
        <a:xfrm>
          <a:off x="0" y="0"/>
          <a:ext cx="0" cy="0"/>
          <a:chOff x="0" y="0"/>
          <a:chExt cx="0" cy="0"/>
        </a:xfrm>
      </p:grpSpPr>
      <p:sp>
        <p:nvSpPr>
          <p:cNvPr id="1024" name="Shape 102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25" name="Shape 1025"/>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Calibri"/>
              <a:buNone/>
            </a:pPr>
            <a:endParaRPr dirty="0">
              <a:latin typeface="Lucida Sans" panose="020B0602030504020204" pitchFamily="34" charset="0"/>
            </a:endParaRPr>
          </a:p>
        </p:txBody>
      </p:sp>
      <p:sp>
        <p:nvSpPr>
          <p:cNvPr id="1026" name="Shape 102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50</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27071540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1"/>
        <p:cNvGrpSpPr/>
        <p:nvPr/>
      </p:nvGrpSpPr>
      <p:grpSpPr>
        <a:xfrm>
          <a:off x="0" y="0"/>
          <a:ext cx="0" cy="0"/>
          <a:chOff x="0" y="0"/>
          <a:chExt cx="0" cy="0"/>
        </a:xfrm>
      </p:grpSpPr>
      <p:sp>
        <p:nvSpPr>
          <p:cNvPr id="1032" name="Shape 10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3" name="Shape 103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Clr>
                <a:schemeClr val="dk1"/>
              </a:buClr>
              <a:buSzPct val="25000"/>
              <a:buFont typeface="Calibri"/>
              <a:buNone/>
            </a:pPr>
            <a:endParaRPr dirty="0">
              <a:latin typeface="Lucida Sans" panose="020B0602030504020204" pitchFamily="34" charset="0"/>
            </a:endParaRPr>
          </a:p>
        </p:txBody>
      </p:sp>
      <p:sp>
        <p:nvSpPr>
          <p:cNvPr id="1034" name="Shape 103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chemeClr val="dk1"/>
              </a:buClr>
              <a:buSzPct val="25000"/>
              <a:buFont typeface="Calibri"/>
              <a:buNone/>
            </a:pPr>
            <a:fld id="{00000000-1234-1234-1234-123412341234}" type="slidenum">
              <a:rPr lang="en-US" sz="1200" b="0" i="0" u="none" strike="noStrike" cap="none">
                <a:solidFill>
                  <a:schemeClr val="dk1"/>
                </a:solidFill>
                <a:latin typeface="Lucida Sans" panose="020B0602030504020204" pitchFamily="34" charset="0"/>
                <a:ea typeface="Allerta"/>
                <a:cs typeface="Allerta"/>
                <a:sym typeface="Allerta"/>
              </a:rPr>
              <a:t>51</a:t>
            </a:fld>
            <a:endParaRPr lang="en-US" sz="1200" b="0" i="0" u="none" strike="noStrike" cap="none" dirty="0">
              <a:solidFill>
                <a:schemeClr val="dk1"/>
              </a:solidFill>
              <a:latin typeface="Lucida Sans" panose="020B0602030504020204" pitchFamily="34" charset="0"/>
              <a:ea typeface="Allerta"/>
              <a:cs typeface="Allerta"/>
              <a:sym typeface="Allerta"/>
            </a:endParaRPr>
          </a:p>
        </p:txBody>
      </p:sp>
    </p:spTree>
    <p:extLst>
      <p:ext uri="{BB962C8B-B14F-4D97-AF65-F5344CB8AC3E}">
        <p14:creationId xmlns:p14="http://schemas.microsoft.com/office/powerpoint/2010/main" val="368862423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Shape 1039"/>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1040" name="Shape 1040"/>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346336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Shape 1044"/>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5" name="Shape 1045"/>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endParaRPr dirty="0">
              <a:latin typeface="Lucida Sans" panose="020B0602030504020204" pitchFamily="34" charset="0"/>
            </a:endParaRPr>
          </a:p>
        </p:txBody>
      </p:sp>
      <p:sp>
        <p:nvSpPr>
          <p:cNvPr id="1046" name="Shape 1046"/>
          <p:cNvSpPr txBox="1">
            <a:spLocks noGrp="1"/>
          </p:cNvSpPr>
          <p:nvPr>
            <p:ph type="sldNum" idx="12"/>
          </p:nvPr>
        </p:nvSpPr>
        <p:spPr>
          <a:xfrm>
            <a:off x="3884612" y="8685213"/>
            <a:ext cx="2971800" cy="4587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latin typeface="Lucida Sans" panose="020B0602030504020204" pitchFamily="34" charset="0"/>
              </a:rPr>
              <a:t>53</a:t>
            </a:fld>
            <a:endParaRPr lang="en-US" dirty="0">
              <a:latin typeface="Lucida Sans" panose="020B0602030504020204" pitchFamily="34" charset="0"/>
            </a:endParaRPr>
          </a:p>
        </p:txBody>
      </p:sp>
    </p:spTree>
    <p:extLst>
      <p:ext uri="{BB962C8B-B14F-4D97-AF65-F5344CB8AC3E}">
        <p14:creationId xmlns:p14="http://schemas.microsoft.com/office/powerpoint/2010/main" val="18571701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www.achievethecore.org"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www.achievethecore.org" TargetMode="Externa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2" Type="http://schemas.openxmlformats.org/officeDocument/2006/relationships/hyperlink" Target="http://www.achievethecore.org" TargetMode="External"/><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hyperlink" Target="http://www.achievethecore.org" TargetMode="External"/><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Title Slide CA and SAP">
    <p:spTree>
      <p:nvGrpSpPr>
        <p:cNvPr id="1" name="Shape 12"/>
        <p:cNvGrpSpPr/>
        <p:nvPr/>
      </p:nvGrpSpPr>
      <p:grpSpPr>
        <a:xfrm>
          <a:off x="0" y="0"/>
          <a:ext cx="0" cy="0"/>
          <a:chOff x="0" y="0"/>
          <a:chExt cx="0" cy="0"/>
        </a:xfrm>
      </p:grpSpPr>
      <p:sp>
        <p:nvSpPr>
          <p:cNvPr id="13" name="Shape 13"/>
          <p:cNvSpPr txBox="1">
            <a:spLocks noGrp="1"/>
          </p:cNvSpPr>
          <p:nvPr>
            <p:ph type="ctrTitle"/>
          </p:nvPr>
        </p:nvSpPr>
        <p:spPr>
          <a:xfrm>
            <a:off x="219319" y="2982072"/>
            <a:ext cx="8619880" cy="850387"/>
          </a:xfrm>
          <a:prstGeom prst="rect">
            <a:avLst/>
          </a:prstGeom>
          <a:noFill/>
          <a:ln>
            <a:noFill/>
          </a:ln>
        </p:spPr>
        <p:txBody>
          <a:bodyPr lIns="91425" tIns="91425" rIns="91425" bIns="91425" anchor="ctr" anchorCtr="0"/>
          <a:lstStyle>
            <a:lvl1pPr marL="0" marR="0" lvl="0" indent="0" algn="l" rtl="0">
              <a:spcBef>
                <a:spcPts val="0"/>
              </a:spcBef>
              <a:buClr>
                <a:srgbClr val="50514F"/>
              </a:buClr>
              <a:buFont typeface="Allerta"/>
              <a:buNone/>
              <a:defRPr sz="2800" b="0" i="0" u="none" strike="noStrike" cap="none">
                <a:solidFill>
                  <a:srgbClr val="50514F"/>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4" name="Shape 14"/>
          <p:cNvSpPr txBox="1">
            <a:spLocks noGrp="1"/>
          </p:cNvSpPr>
          <p:nvPr>
            <p:ph type="subTitle" idx="1"/>
          </p:nvPr>
        </p:nvSpPr>
        <p:spPr>
          <a:xfrm>
            <a:off x="219320" y="3832458"/>
            <a:ext cx="8619878" cy="792405"/>
          </a:xfrm>
          <a:prstGeom prst="rect">
            <a:avLst/>
          </a:prstGeom>
          <a:noFill/>
          <a:ln>
            <a:noFill/>
          </a:ln>
        </p:spPr>
        <p:txBody>
          <a:bodyPr lIns="91425" tIns="91425" rIns="91425" bIns="91425" anchor="t" anchorCtr="0"/>
          <a:lstStyle>
            <a:lvl1pPr marL="0" marR="0" lvl="0" indent="0" algn="l" rtl="0">
              <a:spcBef>
                <a:spcPts val="400"/>
              </a:spcBef>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spcBef>
                <a:spcPts val="400"/>
              </a:spcBef>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spcBef>
                <a:spcPts val="360"/>
              </a:spcBef>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15" name="Shape 15"/>
          <p:cNvSpPr/>
          <p:nvPr/>
        </p:nvSpPr>
        <p:spPr>
          <a:xfrm>
            <a:off x="0" y="1737611"/>
            <a:ext cx="9144000" cy="111125"/>
          </a:xfrm>
          <a:prstGeom prst="rect">
            <a:avLst/>
          </a:prstGeom>
          <a:solidFill>
            <a:srgbClr val="FFFFFF"/>
          </a:solidFill>
          <a:ln>
            <a:noFill/>
          </a:ln>
        </p:spPr>
        <p:txBody>
          <a:bodyPr lIns="91425" tIns="45700" rIns="91425" bIns="45700" anchor="ctr" anchorCtr="0">
            <a:noAutofit/>
          </a:bodyPr>
          <a:lstStyle/>
          <a:p>
            <a:pPr marL="0" marR="0" lvl="0" indent="0" algn="ctr" rtl="0">
              <a:spcBef>
                <a:spcPts val="0"/>
              </a:spcBef>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pic>
        <p:nvPicPr>
          <p:cNvPr id="16" name="Shape 16"/>
          <p:cNvPicPr preferRelativeResize="0"/>
          <p:nvPr/>
        </p:nvPicPr>
        <p:blipFill rotWithShape="1">
          <a:blip r:embed="rId2">
            <a:alphaModFix/>
          </a:blip>
          <a:srcRect/>
          <a:stretch/>
        </p:blipFill>
        <p:spPr>
          <a:xfrm>
            <a:off x="304801" y="394130"/>
            <a:ext cx="2235199" cy="210147"/>
          </a:xfrm>
          <a:prstGeom prst="rect">
            <a:avLst/>
          </a:prstGeom>
          <a:noFill/>
          <a:ln>
            <a:noFill/>
          </a:ln>
        </p:spPr>
      </p:pic>
      <p:pic>
        <p:nvPicPr>
          <p:cNvPr id="17" name="Shape 17"/>
          <p:cNvPicPr preferRelativeResize="0"/>
          <p:nvPr/>
        </p:nvPicPr>
        <p:blipFill rotWithShape="1">
          <a:blip r:embed="rId3">
            <a:alphaModFix/>
          </a:blip>
          <a:srcRect/>
          <a:stretch/>
        </p:blipFill>
        <p:spPr>
          <a:xfrm>
            <a:off x="304800" y="5840889"/>
            <a:ext cx="1313901" cy="5080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Body Copy">
    <p:spTree>
      <p:nvGrpSpPr>
        <p:cNvPr id="1" name="Shape 18"/>
        <p:cNvGrpSpPr/>
        <p:nvPr/>
      </p:nvGrpSpPr>
      <p:grpSpPr>
        <a:xfrm>
          <a:off x="0" y="0"/>
          <a:ext cx="0" cy="0"/>
          <a:chOff x="0" y="0"/>
          <a:chExt cx="0" cy="0"/>
        </a:xfrm>
      </p:grpSpPr>
      <p:sp>
        <p:nvSpPr>
          <p:cNvPr id="19" name="Shape 19"/>
          <p:cNvSpPr/>
          <p:nvPr/>
        </p:nvSpPr>
        <p:spPr>
          <a:xfrm>
            <a:off x="0" y="6329467"/>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20" name="Shape 20"/>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21" name="Shape 21"/>
          <p:cNvSpPr txBox="1">
            <a:spLocks noGrp="1"/>
          </p:cNvSpPr>
          <p:nvPr>
            <p:ph type="body" idx="1"/>
          </p:nvPr>
        </p:nvSpPr>
        <p:spPr>
          <a:xfrm>
            <a:off x="304800" y="1570940"/>
            <a:ext cx="8572500"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2" name="Shape 22"/>
          <p:cNvSpPr/>
          <p:nvPr/>
        </p:nvSpPr>
        <p:spPr>
          <a:xfrm>
            <a:off x="0" y="6330471"/>
            <a:ext cx="9153069" cy="540226"/>
          </a:xfrm>
          <a:prstGeom prst="rect">
            <a:avLst/>
          </a:prstGeom>
          <a:no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23" name="Shape 23"/>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24" name="Shape 24"/>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Section Header 3">
    <p:spTree>
      <p:nvGrpSpPr>
        <p:cNvPr id="1" name="Shape 25"/>
        <p:cNvGrpSpPr/>
        <p:nvPr/>
      </p:nvGrpSpPr>
      <p:grpSpPr>
        <a:xfrm>
          <a:off x="0" y="0"/>
          <a:ext cx="0" cy="0"/>
          <a:chOff x="0" y="0"/>
          <a:chExt cx="0" cy="0"/>
        </a:xfrm>
      </p:grpSpPr>
      <p:sp>
        <p:nvSpPr>
          <p:cNvPr id="26" name="Shape 26"/>
          <p:cNvSpPr/>
          <p:nvPr/>
        </p:nvSpPr>
        <p:spPr>
          <a:xfrm>
            <a:off x="0" y="0"/>
            <a:ext cx="9144000" cy="6858000"/>
          </a:xfrm>
          <a:prstGeom prst="rect">
            <a:avLst/>
          </a:prstGeom>
          <a:solidFill>
            <a:srgbClr val="A9B0AC"/>
          </a:solidFill>
          <a:ln>
            <a:noFill/>
          </a:ln>
          <a:effectLst>
            <a:outerShdw blurRad="39999" dist="23000" dir="5400000" rotWithShape="0">
              <a:srgbClr val="000000">
                <a:alpha val="34901"/>
              </a:srgbClr>
            </a:outerShdw>
          </a:effectLst>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27" name="Shape 27"/>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28" name="Shape 28"/>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29" name="Shape 29"/>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0" name="Shape 30"/>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1" name="Shape 31"/>
          <p:cNvSpPr txBox="1">
            <a:spLocks noGrp="1"/>
          </p:cNvSpPr>
          <p:nvPr>
            <p:ph type="title"/>
          </p:nvPr>
        </p:nvSpPr>
        <p:spPr>
          <a:xfrm>
            <a:off x="216567" y="2829677"/>
            <a:ext cx="8620551" cy="868362"/>
          </a:xfrm>
          <a:prstGeom prst="rect">
            <a:avLst/>
          </a:prstGeom>
          <a:noFill/>
          <a:ln>
            <a:noFill/>
          </a:ln>
        </p:spPr>
        <p:txBody>
          <a:bodyPr lIns="91425" tIns="91425" rIns="91425" bIns="91425" anchor="ctr" anchorCtr="0"/>
          <a:lstStyle>
            <a:lvl1pPr marL="0" marR="0" lvl="0" indent="0" algn="l" rtl="0">
              <a:spcBef>
                <a:spcPts val="0"/>
              </a:spcBef>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pic>
        <p:nvPicPr>
          <p:cNvPr id="32" name="Shape 32"/>
          <p:cNvPicPr preferRelativeResize="0"/>
          <p:nvPr/>
        </p:nvPicPr>
        <p:blipFill rotWithShape="1">
          <a:blip r:embed="rId2">
            <a:alphaModFix/>
          </a:blip>
          <a:srcRect/>
          <a:stretch/>
        </p:blipFill>
        <p:spPr>
          <a:xfrm>
            <a:off x="304815" y="394130"/>
            <a:ext cx="2235199" cy="21014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Section Header 4">
    <p:spTree>
      <p:nvGrpSpPr>
        <p:cNvPr id="1" name="Shape 33"/>
        <p:cNvGrpSpPr/>
        <p:nvPr/>
      </p:nvGrpSpPr>
      <p:grpSpPr>
        <a:xfrm>
          <a:off x="0" y="0"/>
          <a:ext cx="0" cy="0"/>
          <a:chOff x="0" y="0"/>
          <a:chExt cx="0" cy="0"/>
        </a:xfrm>
      </p:grpSpPr>
      <p:sp>
        <p:nvSpPr>
          <p:cNvPr id="34" name="Shape 34"/>
          <p:cNvSpPr/>
          <p:nvPr/>
        </p:nvSpPr>
        <p:spPr>
          <a:xfrm>
            <a:off x="0" y="0"/>
            <a:ext cx="9144000" cy="6858000"/>
          </a:xfrm>
          <a:prstGeom prst="rect">
            <a:avLst/>
          </a:prstGeom>
          <a:solidFill>
            <a:srgbClr val="1C9963"/>
          </a:solidFill>
          <a:ln>
            <a:noFill/>
          </a:ln>
          <a:effectLst>
            <a:outerShdw blurRad="39999" dist="23000" dir="5400000" rotWithShape="0">
              <a:srgbClr val="000000">
                <a:alpha val="34901"/>
              </a:srgbClr>
            </a:outerShdw>
          </a:effectLst>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35" name="Shape 35"/>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6" name="Shape 36"/>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7" name="Shape 37"/>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8" name="Shape 38"/>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39" name="Shape 39"/>
          <p:cNvSpPr txBox="1">
            <a:spLocks noGrp="1"/>
          </p:cNvSpPr>
          <p:nvPr>
            <p:ph type="title"/>
          </p:nvPr>
        </p:nvSpPr>
        <p:spPr>
          <a:xfrm>
            <a:off x="216567" y="2829677"/>
            <a:ext cx="8620551" cy="868362"/>
          </a:xfrm>
          <a:prstGeom prst="rect">
            <a:avLst/>
          </a:prstGeom>
          <a:noFill/>
          <a:ln>
            <a:noFill/>
          </a:ln>
        </p:spPr>
        <p:txBody>
          <a:bodyPr lIns="91425" tIns="91425" rIns="91425" bIns="91425" anchor="ctr" anchorCtr="0"/>
          <a:lstStyle>
            <a:lvl1pPr marL="0" marR="0" lvl="0" indent="0" algn="l" rtl="0">
              <a:spcBef>
                <a:spcPts val="0"/>
              </a:spcBef>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pic>
        <p:nvPicPr>
          <p:cNvPr id="40" name="Shape 40"/>
          <p:cNvPicPr preferRelativeResize="0"/>
          <p:nvPr/>
        </p:nvPicPr>
        <p:blipFill rotWithShape="1">
          <a:blip r:embed="rId2">
            <a:alphaModFix/>
          </a:blip>
          <a:srcRect/>
          <a:stretch/>
        </p:blipFill>
        <p:spPr>
          <a:xfrm>
            <a:off x="304815" y="394130"/>
            <a:ext cx="2235199" cy="21014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304800" y="274637"/>
            <a:ext cx="85343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43" name="Shape 43"/>
          <p:cNvSpPr txBox="1">
            <a:spLocks noGrp="1"/>
          </p:cNvSpPr>
          <p:nvPr>
            <p:ph type="body" idx="1"/>
          </p:nvPr>
        </p:nvSpPr>
        <p:spPr>
          <a:xfrm>
            <a:off x="304800" y="1417637"/>
            <a:ext cx="4192588" cy="597773"/>
          </a:xfrm>
          <a:prstGeom prst="rect">
            <a:avLst/>
          </a:prstGeom>
          <a:noFill/>
          <a:ln>
            <a:noFill/>
          </a:ln>
        </p:spPr>
        <p:txBody>
          <a:bodyPr lIns="91425" tIns="91425" rIns="91425" bIns="91425" anchor="b" anchorCtr="0"/>
          <a:lstStyle>
            <a:lvl1pPr marL="0" marR="0" lvl="0" indent="0" algn="l" rtl="0">
              <a:lnSpc>
                <a:spcPct val="100000"/>
              </a:lnSpc>
              <a:spcBef>
                <a:spcPts val="440"/>
              </a:spcBef>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44" name="Shape 44"/>
          <p:cNvSpPr txBox="1">
            <a:spLocks noGrp="1"/>
          </p:cNvSpPr>
          <p:nvPr>
            <p:ph type="body" idx="2"/>
          </p:nvPr>
        </p:nvSpPr>
        <p:spPr>
          <a:xfrm>
            <a:off x="304800" y="2015410"/>
            <a:ext cx="4192588" cy="4126626"/>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45" name="Shape 45"/>
          <p:cNvSpPr txBox="1">
            <a:spLocks noGrp="1"/>
          </p:cNvSpPr>
          <p:nvPr>
            <p:ph type="body" idx="3"/>
          </p:nvPr>
        </p:nvSpPr>
        <p:spPr>
          <a:xfrm>
            <a:off x="4645025" y="1417637"/>
            <a:ext cx="4194174" cy="632407"/>
          </a:xfrm>
          <a:prstGeom prst="rect">
            <a:avLst/>
          </a:prstGeom>
          <a:noFill/>
          <a:ln>
            <a:noFill/>
          </a:ln>
        </p:spPr>
        <p:txBody>
          <a:bodyPr lIns="91425" tIns="91425" rIns="91425" bIns="91425" anchor="b" anchorCtr="0"/>
          <a:lstStyle>
            <a:lvl1pPr marL="0" marR="0" lvl="0" indent="0" algn="l" rtl="0">
              <a:spcBef>
                <a:spcPts val="440"/>
              </a:spcBef>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spcBef>
                <a:spcPts val="32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46" name="Shape 46"/>
          <p:cNvSpPr txBox="1">
            <a:spLocks noGrp="1"/>
          </p:cNvSpPr>
          <p:nvPr>
            <p:ph type="body" idx="4"/>
          </p:nvPr>
        </p:nvSpPr>
        <p:spPr>
          <a:xfrm>
            <a:off x="4645025" y="2050046"/>
            <a:ext cx="4194174" cy="4091992"/>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127000" algn="l" rtl="0">
              <a:spcBef>
                <a:spcPts val="320"/>
              </a:spcBef>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47" name="Shape 47"/>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48" name="Shape 48"/>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
        <p:nvSpPr>
          <p:cNvPr id="49" name="Shape 49">
            <a:hlinkClick r:id="rId2"/>
          </p:cNvPr>
          <p:cNvSpPr/>
          <p:nvPr/>
        </p:nvSpPr>
        <p:spPr>
          <a:xfrm>
            <a:off x="3542585" y="6519775"/>
            <a:ext cx="1906868" cy="175585"/>
          </a:xfrm>
          <a:prstGeom prst="rect">
            <a:avLst/>
          </a:prstGeom>
          <a:noFill/>
          <a:ln>
            <a:noFill/>
          </a:ln>
          <a:effectLst>
            <a:outerShdw blurRad="39999" dist="23000" dir="5400000" rotWithShape="0">
              <a:srgbClr val="000000">
                <a:alpha val="34901"/>
              </a:srgbClr>
            </a:outerShdw>
          </a:effectLst>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Section Header 2">
    <p:spTree>
      <p:nvGrpSpPr>
        <p:cNvPr id="1" name="Shape 50"/>
        <p:cNvGrpSpPr/>
        <p:nvPr/>
      </p:nvGrpSpPr>
      <p:grpSpPr>
        <a:xfrm>
          <a:off x="0" y="0"/>
          <a:ext cx="0" cy="0"/>
          <a:chOff x="0" y="0"/>
          <a:chExt cx="0" cy="0"/>
        </a:xfrm>
      </p:grpSpPr>
      <p:sp>
        <p:nvSpPr>
          <p:cNvPr id="51" name="Shape 51"/>
          <p:cNvSpPr/>
          <p:nvPr/>
        </p:nvSpPr>
        <p:spPr>
          <a:xfrm>
            <a:off x="0" y="0"/>
            <a:ext cx="9144000" cy="6858000"/>
          </a:xfrm>
          <a:prstGeom prst="rect">
            <a:avLst/>
          </a:prstGeom>
          <a:solidFill>
            <a:srgbClr val="464646"/>
          </a:solidFill>
          <a:ln>
            <a:noFill/>
          </a:ln>
          <a:effectLst>
            <a:outerShdw blurRad="39999" dist="23000" dir="5400000" rotWithShape="0">
              <a:srgbClr val="000000">
                <a:alpha val="34901"/>
              </a:srgbClr>
            </a:outerShdw>
          </a:effectLst>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52" name="Shape 52"/>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53" name="Shape 53"/>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54" name="Shape 54"/>
          <p:cNvSpPr txBox="1"/>
          <p:nvPr/>
        </p:nvSpPr>
        <p:spPr>
          <a:xfrm>
            <a:off x="115459" y="2306250"/>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55" name="Shape 55"/>
          <p:cNvSpPr txBox="1"/>
          <p:nvPr/>
        </p:nvSpPr>
        <p:spPr>
          <a:xfrm>
            <a:off x="115459" y="2952692"/>
            <a:ext cx="3793677" cy="1933091"/>
          </a:xfrm>
          <a:prstGeom prst="rect">
            <a:avLst/>
          </a:prstGeom>
          <a:noFill/>
          <a:ln>
            <a:noFill/>
          </a:ln>
        </p:spPr>
        <p:txBody>
          <a:bodyPr lIns="91425" tIns="45700" rIns="91425" bIns="45700" anchor="ctr" anchorCtr="0">
            <a:noAutofit/>
          </a:bodyPr>
          <a:lstStyle/>
          <a:p>
            <a:pPr marL="0" marR="0" lvl="0" indent="0" algn="l" rtl="0">
              <a:spcBef>
                <a:spcPts val="0"/>
              </a:spcBef>
              <a:buClr>
                <a:schemeClr val="dk1"/>
              </a:buClr>
              <a:buFont typeface="Calibri"/>
              <a:buNone/>
            </a:pPr>
            <a:endParaRPr sz="3200" dirty="0">
              <a:solidFill>
                <a:schemeClr val="dk1"/>
              </a:solidFill>
              <a:latin typeface="Lucida Sans" panose="020B0602030504020204" pitchFamily="34" charset="0"/>
              <a:ea typeface="Allerta"/>
              <a:cs typeface="Allerta"/>
              <a:sym typeface="Allerta"/>
            </a:endParaRPr>
          </a:p>
        </p:txBody>
      </p:sp>
      <p:sp>
        <p:nvSpPr>
          <p:cNvPr id="56" name="Shape 56"/>
          <p:cNvSpPr txBox="1">
            <a:spLocks noGrp="1"/>
          </p:cNvSpPr>
          <p:nvPr>
            <p:ph type="title"/>
          </p:nvPr>
        </p:nvSpPr>
        <p:spPr>
          <a:xfrm>
            <a:off x="216567" y="2829677"/>
            <a:ext cx="8620551" cy="868362"/>
          </a:xfrm>
          <a:prstGeom prst="rect">
            <a:avLst/>
          </a:prstGeom>
          <a:noFill/>
          <a:ln>
            <a:noFill/>
          </a:ln>
        </p:spPr>
        <p:txBody>
          <a:bodyPr lIns="91425" tIns="91425" rIns="91425" bIns="91425" anchor="ctr" anchorCtr="0"/>
          <a:lstStyle>
            <a:lvl1pPr marL="0" marR="0" lvl="0" indent="0" algn="l" rtl="0">
              <a:spcBef>
                <a:spcPts val="0"/>
              </a:spcBef>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pic>
        <p:nvPicPr>
          <p:cNvPr id="57" name="Shape 57"/>
          <p:cNvPicPr preferRelativeResize="0"/>
          <p:nvPr/>
        </p:nvPicPr>
        <p:blipFill rotWithShape="1">
          <a:blip r:embed="rId2">
            <a:alphaModFix/>
          </a:blip>
          <a:srcRect/>
          <a:stretch/>
        </p:blipFill>
        <p:spPr>
          <a:xfrm>
            <a:off x="304815" y="394130"/>
            <a:ext cx="2235199" cy="21014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itle Slide CA 2">
    <p:spTree>
      <p:nvGrpSpPr>
        <p:cNvPr id="1" name="Shape 58"/>
        <p:cNvGrpSpPr/>
        <p:nvPr/>
      </p:nvGrpSpPr>
      <p:grpSpPr>
        <a:xfrm>
          <a:off x="0" y="0"/>
          <a:ext cx="0" cy="0"/>
          <a:chOff x="0" y="0"/>
          <a:chExt cx="0" cy="0"/>
        </a:xfrm>
      </p:grpSpPr>
      <p:sp>
        <p:nvSpPr>
          <p:cNvPr id="59" name="Shape 59"/>
          <p:cNvSpPr txBox="1">
            <a:spLocks noGrp="1"/>
          </p:cNvSpPr>
          <p:nvPr>
            <p:ph type="ctrTitle"/>
          </p:nvPr>
        </p:nvSpPr>
        <p:spPr>
          <a:xfrm>
            <a:off x="3339153" y="2950713"/>
            <a:ext cx="5497218" cy="884849"/>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60" name="Shape 60"/>
          <p:cNvSpPr txBox="1">
            <a:spLocks noGrp="1"/>
          </p:cNvSpPr>
          <p:nvPr>
            <p:ph type="subTitle" idx="1"/>
          </p:nvPr>
        </p:nvSpPr>
        <p:spPr>
          <a:xfrm>
            <a:off x="3339151" y="3835562"/>
            <a:ext cx="5497219" cy="792405"/>
          </a:xfrm>
          <a:prstGeom prst="rect">
            <a:avLst/>
          </a:prstGeom>
          <a:noFill/>
          <a:ln>
            <a:noFill/>
          </a:ln>
        </p:spPr>
        <p:txBody>
          <a:bodyPr lIns="91425" tIns="91425" rIns="91425" bIns="91425" anchor="t" anchorCtr="0"/>
          <a:lstStyle>
            <a:lvl1pPr marL="0" marR="0" lvl="0" indent="0" algn="l" rtl="0">
              <a:spcBef>
                <a:spcPts val="400"/>
              </a:spcBef>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spcBef>
                <a:spcPts val="400"/>
              </a:spcBef>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spcBef>
                <a:spcPts val="360"/>
              </a:spcBef>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61" name="Shape 61"/>
          <p:cNvSpPr/>
          <p:nvPr/>
        </p:nvSpPr>
        <p:spPr>
          <a:xfrm>
            <a:off x="0" y="1746249"/>
            <a:ext cx="9144000" cy="111125"/>
          </a:xfrm>
          <a:prstGeom prst="rect">
            <a:avLst/>
          </a:prstGeom>
          <a:solidFill>
            <a:srgbClr val="FFFFFF"/>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62" name="Shape 62"/>
          <p:cNvSpPr>
            <a:spLocks noGrp="1"/>
          </p:cNvSpPr>
          <p:nvPr>
            <p:ph type="pic" idx="2"/>
          </p:nvPr>
        </p:nvSpPr>
        <p:spPr>
          <a:xfrm>
            <a:off x="304800" y="1857374"/>
            <a:ext cx="2752483" cy="3159126"/>
          </a:xfrm>
          <a:prstGeom prst="rect">
            <a:avLst/>
          </a:prstGeom>
          <a:noFill/>
          <a:ln>
            <a:noFill/>
          </a:ln>
        </p:spPr>
        <p:txBody>
          <a:bodyPr lIns="91425" tIns="91425" rIns="91425" bIns="91425" anchor="t" anchorCtr="0"/>
          <a:lstStyle>
            <a:lvl1pPr marL="342900" marR="0" lvl="0" indent="-215900" algn="l" rtl="0">
              <a:spcBef>
                <a:spcPts val="400"/>
              </a:spcBef>
              <a:buClr>
                <a:srgbClr val="595959"/>
              </a:buClr>
              <a:buSzPct val="100000"/>
              <a:buFont typeface="Arial"/>
              <a:buChar char="•"/>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63" name="Shape 63"/>
          <p:cNvPicPr preferRelativeResize="0"/>
          <p:nvPr/>
        </p:nvPicPr>
        <p:blipFill rotWithShape="1">
          <a:blip r:embed="rId2">
            <a:alphaModFix/>
          </a:blip>
          <a:srcRect/>
          <a:stretch/>
        </p:blipFill>
        <p:spPr>
          <a:xfrm>
            <a:off x="304801" y="394130"/>
            <a:ext cx="2235199" cy="21014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Title Slide SAP Co-Branded">
    <p:spTree>
      <p:nvGrpSpPr>
        <p:cNvPr id="1" name="Shape 64"/>
        <p:cNvGrpSpPr/>
        <p:nvPr/>
      </p:nvGrpSpPr>
      <p:grpSpPr>
        <a:xfrm>
          <a:off x="0" y="0"/>
          <a:ext cx="0" cy="0"/>
          <a:chOff x="0" y="0"/>
          <a:chExt cx="0" cy="0"/>
        </a:xfrm>
      </p:grpSpPr>
      <p:sp>
        <p:nvSpPr>
          <p:cNvPr id="65" name="Shape 65"/>
          <p:cNvSpPr txBox="1">
            <a:spLocks noGrp="1"/>
          </p:cNvSpPr>
          <p:nvPr>
            <p:ph type="ctrTitle"/>
          </p:nvPr>
        </p:nvSpPr>
        <p:spPr>
          <a:xfrm>
            <a:off x="219319" y="2933439"/>
            <a:ext cx="8619880" cy="899019"/>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66" name="Shape 66"/>
          <p:cNvSpPr txBox="1">
            <a:spLocks noGrp="1"/>
          </p:cNvSpPr>
          <p:nvPr>
            <p:ph type="subTitle" idx="1"/>
          </p:nvPr>
        </p:nvSpPr>
        <p:spPr>
          <a:xfrm>
            <a:off x="219316" y="3832458"/>
            <a:ext cx="8619883" cy="792405"/>
          </a:xfrm>
          <a:prstGeom prst="rect">
            <a:avLst/>
          </a:prstGeom>
          <a:noFill/>
          <a:ln>
            <a:noFill/>
          </a:ln>
        </p:spPr>
        <p:txBody>
          <a:bodyPr lIns="91425" tIns="91425" rIns="91425" bIns="91425" anchor="t" anchorCtr="0"/>
          <a:lstStyle>
            <a:lvl1pPr marL="0" marR="0" lvl="0" indent="0" algn="l" rtl="0">
              <a:spcBef>
                <a:spcPts val="440"/>
              </a:spcBef>
              <a:buClr>
                <a:srgbClr val="595959"/>
              </a:buClr>
              <a:buFont typeface="Arial"/>
              <a:buNone/>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spcBef>
                <a:spcPts val="400"/>
              </a:spcBef>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spcBef>
                <a:spcPts val="360"/>
              </a:spcBef>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spcBef>
                <a:spcPts val="320"/>
              </a:spcBef>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67" name="Shape 67"/>
          <p:cNvSpPr/>
          <p:nvPr/>
        </p:nvSpPr>
        <p:spPr>
          <a:xfrm>
            <a:off x="0" y="1737611"/>
            <a:ext cx="9144000" cy="111125"/>
          </a:xfrm>
          <a:prstGeom prst="rect">
            <a:avLst/>
          </a:prstGeom>
          <a:solidFill>
            <a:srgbClr val="FFFFFF"/>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68" name="Shape 68"/>
          <p:cNvSpPr>
            <a:spLocks noGrp="1"/>
          </p:cNvSpPr>
          <p:nvPr>
            <p:ph type="pic" idx="2"/>
          </p:nvPr>
        </p:nvSpPr>
        <p:spPr>
          <a:xfrm>
            <a:off x="7188200" y="225425"/>
            <a:ext cx="1650999" cy="808037"/>
          </a:xfrm>
          <a:prstGeom prst="rect">
            <a:avLst/>
          </a:prstGeom>
          <a:noFill/>
          <a:ln>
            <a:noFill/>
          </a:ln>
        </p:spPr>
        <p:txBody>
          <a:bodyPr lIns="91425" tIns="91425" rIns="91425" bIns="91425" anchor="t" anchorCtr="0"/>
          <a:lstStyle>
            <a:lvl1pPr marL="342900" marR="0" lvl="0" indent="-266700" algn="l" rtl="0">
              <a:spcBef>
                <a:spcPts val="240"/>
              </a:spcBef>
              <a:buClr>
                <a:srgbClr val="595959"/>
              </a:buClr>
              <a:buSzPct val="100000"/>
              <a:buFont typeface="Arial"/>
              <a:buChar char="•"/>
              <a:defRPr sz="1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69" name="Shape 69"/>
          <p:cNvPicPr preferRelativeResize="0"/>
          <p:nvPr/>
        </p:nvPicPr>
        <p:blipFill rotWithShape="1">
          <a:blip r:embed="rId2">
            <a:alphaModFix/>
          </a:blip>
          <a:srcRect/>
          <a:stretch/>
        </p:blipFill>
        <p:spPr>
          <a:xfrm>
            <a:off x="304801" y="394130"/>
            <a:ext cx="2235199" cy="210147"/>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able Page">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72" name="Shape 72"/>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73" name="Shape 73"/>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74" name="Shape 74"/>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hart Page">
    <p:spTree>
      <p:nvGrpSpPr>
        <p:cNvPr id="1" name="Shape 75"/>
        <p:cNvGrpSpPr/>
        <p:nvPr/>
      </p:nvGrpSpPr>
      <p:grpSpPr>
        <a:xfrm>
          <a:off x="0" y="0"/>
          <a:ext cx="0" cy="0"/>
          <a:chOff x="0" y="0"/>
          <a:chExt cx="0" cy="0"/>
        </a:xfrm>
      </p:grpSpPr>
      <p:sp>
        <p:nvSpPr>
          <p:cNvPr id="76" name="Shape 76"/>
          <p:cNvSpPr>
            <a:spLocks noGrp="1"/>
          </p:cNvSpPr>
          <p:nvPr>
            <p:ph type="chart" idx="2"/>
          </p:nvPr>
        </p:nvSpPr>
        <p:spPr>
          <a:xfrm>
            <a:off x="304800" y="1575486"/>
            <a:ext cx="8534399"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77" name="Shape 77"/>
          <p:cNvSpPr txBox="1">
            <a:spLocks noGrp="1"/>
          </p:cNvSpPr>
          <p:nvPr>
            <p:ph type="title"/>
          </p:nvPr>
        </p:nvSpPr>
        <p:spPr>
          <a:xfrm>
            <a:off x="304800" y="274637"/>
            <a:ext cx="85343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78" name="Shape 78"/>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79" name="Shape 79"/>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80" name="Shape 80"/>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Picture or graphic">
    <p:spTree>
      <p:nvGrpSpPr>
        <p:cNvPr id="1" name="Shape 81"/>
        <p:cNvGrpSpPr/>
        <p:nvPr/>
      </p:nvGrpSpPr>
      <p:grpSpPr>
        <a:xfrm>
          <a:off x="0" y="0"/>
          <a:ext cx="0" cy="0"/>
          <a:chOff x="0" y="0"/>
          <a:chExt cx="0" cy="0"/>
        </a:xfrm>
      </p:grpSpPr>
      <p:sp>
        <p:nvSpPr>
          <p:cNvPr id="82" name="Shape 82"/>
          <p:cNvSpPr>
            <a:spLocks noGrp="1"/>
          </p:cNvSpPr>
          <p:nvPr>
            <p:ph type="pic" idx="2"/>
          </p:nvPr>
        </p:nvSpPr>
        <p:spPr>
          <a:xfrm>
            <a:off x="304800" y="1575486"/>
            <a:ext cx="8572500"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83" name="Shape 83"/>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84" name="Shape 84"/>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85" name="Shape 85"/>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86" name="Shape 86"/>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ontents Page">
    <p:spTree>
      <p:nvGrpSpPr>
        <p:cNvPr id="1" name="Shape 87"/>
        <p:cNvGrpSpPr/>
        <p:nvPr/>
      </p:nvGrpSpPr>
      <p:grpSpPr>
        <a:xfrm>
          <a:off x="0" y="0"/>
          <a:ext cx="0" cy="0"/>
          <a:chOff x="0" y="0"/>
          <a:chExt cx="0" cy="0"/>
        </a:xfrm>
      </p:grpSpPr>
      <p:sp>
        <p:nvSpPr>
          <p:cNvPr id="88" name="Shape 88"/>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rgbClr val="1C9963"/>
              </a:solidFill>
              <a:latin typeface="Lucida Sans" panose="020B0602030504020204" pitchFamily="34" charset="0"/>
              <a:ea typeface="Calibri"/>
              <a:cs typeface="Calibri"/>
              <a:sym typeface="Calibri"/>
            </a:endParaRPr>
          </a:p>
        </p:txBody>
      </p:sp>
      <p:sp>
        <p:nvSpPr>
          <p:cNvPr id="89" name="Shape 89"/>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
        <p:nvSpPr>
          <p:cNvPr id="90" name="Shape 90"/>
          <p:cNvSpPr txBox="1">
            <a:spLocks noGrp="1"/>
          </p:cNvSpPr>
          <p:nvPr>
            <p:ph type="title"/>
          </p:nvPr>
        </p:nvSpPr>
        <p:spPr>
          <a:xfrm>
            <a:off x="304800" y="2914650"/>
            <a:ext cx="3584576"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91" name="Shape 91"/>
          <p:cNvSpPr txBox="1">
            <a:spLocks noGrp="1"/>
          </p:cNvSpPr>
          <p:nvPr>
            <p:ph type="body" idx="1"/>
          </p:nvPr>
        </p:nvSpPr>
        <p:spPr>
          <a:xfrm>
            <a:off x="4624612" y="1858449"/>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2" name="Shape 92"/>
          <p:cNvSpPr txBox="1">
            <a:spLocks noGrp="1"/>
          </p:cNvSpPr>
          <p:nvPr>
            <p:ph type="body" idx="2"/>
          </p:nvPr>
        </p:nvSpPr>
        <p:spPr>
          <a:xfrm>
            <a:off x="7209514" y="1858449"/>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3" name="Shape 93"/>
          <p:cNvSpPr txBox="1">
            <a:spLocks noGrp="1"/>
          </p:cNvSpPr>
          <p:nvPr>
            <p:ph type="body" idx="3"/>
          </p:nvPr>
        </p:nvSpPr>
        <p:spPr>
          <a:xfrm>
            <a:off x="4624612" y="2400627"/>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4" name="Shape 94"/>
          <p:cNvSpPr txBox="1">
            <a:spLocks noGrp="1"/>
          </p:cNvSpPr>
          <p:nvPr>
            <p:ph type="body" idx="4"/>
          </p:nvPr>
        </p:nvSpPr>
        <p:spPr>
          <a:xfrm>
            <a:off x="7209514" y="2400627"/>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5" name="Shape 95"/>
          <p:cNvSpPr txBox="1">
            <a:spLocks noGrp="1"/>
          </p:cNvSpPr>
          <p:nvPr>
            <p:ph type="body" idx="5"/>
          </p:nvPr>
        </p:nvSpPr>
        <p:spPr>
          <a:xfrm>
            <a:off x="4624612" y="2955017"/>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6" name="Shape 96"/>
          <p:cNvSpPr txBox="1">
            <a:spLocks noGrp="1"/>
          </p:cNvSpPr>
          <p:nvPr>
            <p:ph type="body" idx="6"/>
          </p:nvPr>
        </p:nvSpPr>
        <p:spPr>
          <a:xfrm>
            <a:off x="7209514" y="2955017"/>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7" name="Shape 97"/>
          <p:cNvSpPr txBox="1">
            <a:spLocks noGrp="1"/>
          </p:cNvSpPr>
          <p:nvPr>
            <p:ph type="body" idx="7"/>
          </p:nvPr>
        </p:nvSpPr>
        <p:spPr>
          <a:xfrm>
            <a:off x="4624612" y="3509407"/>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8" name="Shape 98"/>
          <p:cNvSpPr txBox="1">
            <a:spLocks noGrp="1"/>
          </p:cNvSpPr>
          <p:nvPr>
            <p:ph type="body" idx="8"/>
          </p:nvPr>
        </p:nvSpPr>
        <p:spPr>
          <a:xfrm>
            <a:off x="7209514" y="3509407"/>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99" name="Shape 99"/>
          <p:cNvSpPr txBox="1">
            <a:spLocks noGrp="1"/>
          </p:cNvSpPr>
          <p:nvPr>
            <p:ph type="body" idx="9"/>
          </p:nvPr>
        </p:nvSpPr>
        <p:spPr>
          <a:xfrm>
            <a:off x="4624612" y="4063798"/>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00" name="Shape 100"/>
          <p:cNvSpPr txBox="1">
            <a:spLocks noGrp="1"/>
          </p:cNvSpPr>
          <p:nvPr>
            <p:ph type="body" idx="13"/>
          </p:nvPr>
        </p:nvSpPr>
        <p:spPr>
          <a:xfrm>
            <a:off x="7209514" y="4063798"/>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01" name="Shape 101"/>
          <p:cNvSpPr txBox="1">
            <a:spLocks noGrp="1"/>
          </p:cNvSpPr>
          <p:nvPr>
            <p:ph type="body" idx="14"/>
          </p:nvPr>
        </p:nvSpPr>
        <p:spPr>
          <a:xfrm>
            <a:off x="4624612" y="4618185"/>
            <a:ext cx="2444750" cy="539749"/>
          </a:xfrm>
          <a:prstGeom prst="rect">
            <a:avLst/>
          </a:prstGeom>
          <a:noFill/>
          <a:ln>
            <a:noFill/>
          </a:ln>
        </p:spPr>
        <p:txBody>
          <a:bodyPr lIns="91425" tIns="91425" rIns="91425" bIns="91425" anchor="t" anchorCtr="0"/>
          <a:lstStyle>
            <a:lvl1pPr marL="0" marR="0" lvl="0" indent="0" algn="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02" name="Shape 102"/>
          <p:cNvSpPr txBox="1">
            <a:spLocks noGrp="1"/>
          </p:cNvSpPr>
          <p:nvPr>
            <p:ph type="body" idx="15"/>
          </p:nvPr>
        </p:nvSpPr>
        <p:spPr>
          <a:xfrm>
            <a:off x="7209514" y="4618185"/>
            <a:ext cx="1447347" cy="539749"/>
          </a:xfrm>
          <a:prstGeom prst="rect">
            <a:avLst/>
          </a:prstGeom>
          <a:noFill/>
          <a:ln>
            <a:noFill/>
          </a:ln>
        </p:spPr>
        <p:txBody>
          <a:bodyPr lIns="91425" tIns="91425" rIns="91425" bIns="91425" anchor="t" anchorCtr="0"/>
          <a:lstStyle>
            <a:lvl1pPr marL="0" marR="0" lvl="0" indent="0" algn="l"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spcBef>
                <a:spcPts val="360"/>
              </a:spcBef>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spcBef>
                <a:spcPts val="320"/>
              </a:spcBef>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103" name="Shape 103"/>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Full Bleed Image">
    <p:spTree>
      <p:nvGrpSpPr>
        <p:cNvPr id="1" name="Shape 104"/>
        <p:cNvGrpSpPr/>
        <p:nvPr/>
      </p:nvGrpSpPr>
      <p:grpSpPr>
        <a:xfrm>
          <a:off x="0" y="0"/>
          <a:ext cx="0" cy="0"/>
          <a:chOff x="0" y="0"/>
          <a:chExt cx="0" cy="0"/>
        </a:xfrm>
      </p:grpSpPr>
      <p:sp>
        <p:nvSpPr>
          <p:cNvPr id="105" name="Shape 105"/>
          <p:cNvSpPr>
            <a:spLocks noGrp="1"/>
          </p:cNvSpPr>
          <p:nvPr>
            <p:ph type="pic" idx="2"/>
          </p:nvPr>
        </p:nvSpPr>
        <p:spPr>
          <a:xfrm>
            <a:off x="0" y="0"/>
            <a:ext cx="9144000" cy="6858000"/>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06"/>
        <p:cNvGrpSpPr/>
        <p:nvPr/>
      </p:nvGrpSpPr>
      <p:grpSpPr>
        <a:xfrm>
          <a:off x="0" y="0"/>
          <a:ext cx="0" cy="0"/>
          <a:chOff x="0" y="0"/>
          <a:chExt cx="0" cy="0"/>
        </a:xfrm>
      </p:grpSpPr>
      <p:sp>
        <p:nvSpPr>
          <p:cNvPr id="107" name="Shape 107"/>
          <p:cNvSpPr txBox="1">
            <a:spLocks noGrp="1"/>
          </p:cNvSpPr>
          <p:nvPr>
            <p:ph type="title"/>
          </p:nvPr>
        </p:nvSpPr>
        <p:spPr>
          <a:xfrm>
            <a:off x="304800" y="274637"/>
            <a:ext cx="8559800"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08" name="Shape 108"/>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09" name="Shape 109"/>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110" name="Shape 110"/>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_CA">
    <p:spTree>
      <p:nvGrpSpPr>
        <p:cNvPr id="1" name="Shape 111"/>
        <p:cNvGrpSpPr/>
        <p:nvPr/>
      </p:nvGrpSpPr>
      <p:grpSpPr>
        <a:xfrm>
          <a:off x="0" y="0"/>
          <a:ext cx="0" cy="0"/>
          <a:chOff x="0" y="0"/>
          <a:chExt cx="0" cy="0"/>
        </a:xfrm>
      </p:grpSpPr>
      <p:sp>
        <p:nvSpPr>
          <p:cNvPr id="112" name="Shape 112"/>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13" name="Shape 113"/>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114" name="Shape 114"/>
          <p:cNvPicPr preferRelativeResize="0"/>
          <p:nvPr/>
        </p:nvPicPr>
        <p:blipFill rotWithShape="1">
          <a:blip r:embed="rId2">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_Blank_CA Green">
    <p:spTree>
      <p:nvGrpSpPr>
        <p:cNvPr id="1" name="Shape 115"/>
        <p:cNvGrpSpPr/>
        <p:nvPr/>
      </p:nvGrpSpPr>
      <p:grpSpPr>
        <a:xfrm>
          <a:off x="0" y="0"/>
          <a:ext cx="0" cy="0"/>
          <a:chOff x="0" y="0"/>
          <a:chExt cx="0" cy="0"/>
        </a:xfrm>
      </p:grpSpPr>
      <p:sp>
        <p:nvSpPr>
          <p:cNvPr id="116" name="Shape 116"/>
          <p:cNvSpPr/>
          <p:nvPr/>
        </p:nvSpPr>
        <p:spPr>
          <a:xfrm>
            <a:off x="0" y="6330471"/>
            <a:ext cx="9153069" cy="540226"/>
          </a:xfrm>
          <a:prstGeom prst="rect">
            <a:avLst/>
          </a:prstGeom>
          <a:solidFill>
            <a:srgbClr val="1C9963"/>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17" name="Shape 117"/>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chemeClr val="lt1"/>
                </a:solidFill>
                <a:latin typeface="Lucida Sans" panose="020B0602030504020204" pitchFamily="34" charset="0"/>
                <a:ea typeface="Allerta"/>
                <a:cs typeface="Allerta"/>
                <a:sym typeface="Allerta"/>
              </a:rPr>
              <a:t>‹#›</a:t>
            </a:fld>
            <a:r>
              <a:rPr lang="en-US" sz="1000" dirty="0">
                <a:solidFill>
                  <a:schemeClr val="lt1"/>
                </a:solidFill>
                <a:latin typeface="Lucida Sans" panose="020B0602030504020204" pitchFamily="34" charset="0"/>
                <a:ea typeface="Allerta"/>
                <a:cs typeface="Allerta"/>
                <a:sym typeface="Allerta"/>
              </a:rPr>
              <a:t> </a:t>
            </a:r>
          </a:p>
        </p:txBody>
      </p:sp>
      <p:pic>
        <p:nvPicPr>
          <p:cNvPr id="118" name="Shape 118"/>
          <p:cNvPicPr preferRelativeResize="0"/>
          <p:nvPr/>
        </p:nvPicPr>
        <p:blipFill rotWithShape="1">
          <a:blip r:embed="rId2">
            <a:alphaModFix/>
          </a:blip>
          <a:srcRect/>
          <a:stretch/>
        </p:blipFill>
        <p:spPr>
          <a:xfrm>
            <a:off x="304800" y="6503298"/>
            <a:ext cx="1746503" cy="164201"/>
          </a:xfrm>
          <a:prstGeom prst="rect">
            <a:avLst/>
          </a:prstGeom>
          <a:noFill/>
          <a:ln>
            <a:noFill/>
          </a:ln>
        </p:spPr>
      </p:pic>
      <p:pic>
        <p:nvPicPr>
          <p:cNvPr id="119" name="Shape 119"/>
          <p:cNvPicPr preferRelativeResize="0"/>
          <p:nvPr/>
        </p:nvPicPr>
        <p:blipFill rotWithShape="1">
          <a:blip r:embed="rId3">
            <a:alphaModFix/>
          </a:blip>
          <a:srcRect/>
          <a:stretch/>
        </p:blipFill>
        <p:spPr>
          <a:xfrm>
            <a:off x="304800" y="6503298"/>
            <a:ext cx="1746503" cy="164201"/>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Blank_CA and SAP">
    <p:spTree>
      <p:nvGrpSpPr>
        <p:cNvPr id="1" name="Shape 120"/>
        <p:cNvGrpSpPr/>
        <p:nvPr/>
      </p:nvGrpSpPr>
      <p:grpSpPr>
        <a:xfrm>
          <a:off x="0" y="0"/>
          <a:ext cx="0" cy="0"/>
          <a:chOff x="0" y="0"/>
          <a:chExt cx="0" cy="0"/>
        </a:xfrm>
      </p:grpSpPr>
      <p:sp>
        <p:nvSpPr>
          <p:cNvPr id="121" name="Shape 121"/>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22" name="Shape 122"/>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pic>
        <p:nvPicPr>
          <p:cNvPr id="123" name="Shape 123"/>
          <p:cNvPicPr preferRelativeResize="0"/>
          <p:nvPr/>
        </p:nvPicPr>
        <p:blipFill rotWithShape="1">
          <a:blip r:embed="rId2">
            <a:alphaModFix/>
          </a:blip>
          <a:srcRect/>
          <a:stretch/>
        </p:blipFill>
        <p:spPr>
          <a:xfrm>
            <a:off x="304800" y="6533798"/>
            <a:ext cx="3057283" cy="133571"/>
          </a:xfrm>
          <a:prstGeom prst="rect">
            <a:avLst/>
          </a:prstGeom>
          <a:noFill/>
          <a:ln>
            <a:noFill/>
          </a:ln>
        </p:spPr>
      </p:pic>
      <p:pic>
        <p:nvPicPr>
          <p:cNvPr id="124" name="Shape 124"/>
          <p:cNvPicPr preferRelativeResize="0"/>
          <p:nvPr/>
        </p:nvPicPr>
        <p:blipFill rotWithShape="1">
          <a:blip r:embed="rId3">
            <a:alphaModFix/>
          </a:blip>
          <a:srcRect/>
          <a:stretch/>
        </p:blipFill>
        <p:spPr>
          <a:xfrm>
            <a:off x="304801" y="394130"/>
            <a:ext cx="2235199" cy="210147"/>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125"/>
        <p:cNvGrpSpPr/>
        <p:nvPr/>
      </p:nvGrpSpPr>
      <p:grpSpPr>
        <a:xfrm>
          <a:off x="0" y="0"/>
          <a:ext cx="0" cy="0"/>
          <a:chOff x="0" y="0"/>
          <a:chExt cx="0" cy="0"/>
        </a:xfrm>
      </p:grpSpPr>
      <p:sp>
        <p:nvSpPr>
          <p:cNvPr id="126" name="Shape 126"/>
          <p:cNvSpPr txBox="1">
            <a:spLocks noGrp="1"/>
          </p:cNvSpPr>
          <p:nvPr>
            <p:ph type="title"/>
          </p:nvPr>
        </p:nvSpPr>
        <p:spPr>
          <a:xfrm>
            <a:off x="304800" y="279398"/>
            <a:ext cx="8534399" cy="111649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27" name="Shape 127"/>
          <p:cNvSpPr txBox="1">
            <a:spLocks noGrp="1"/>
          </p:cNvSpPr>
          <p:nvPr>
            <p:ph type="body" idx="1"/>
          </p:nvPr>
        </p:nvSpPr>
        <p:spPr>
          <a:xfrm>
            <a:off x="304800" y="1600200"/>
            <a:ext cx="4038599" cy="455493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8" name="Shape 128"/>
          <p:cNvSpPr txBox="1">
            <a:spLocks noGrp="1"/>
          </p:cNvSpPr>
          <p:nvPr>
            <p:ph type="body" idx="2"/>
          </p:nvPr>
        </p:nvSpPr>
        <p:spPr>
          <a:xfrm>
            <a:off x="4496019" y="1603770"/>
            <a:ext cx="4025899" cy="4551362"/>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9" name="Shape 129"/>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30" name="Shape 130"/>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
        <p:nvSpPr>
          <p:cNvPr id="131" name="Shape 131">
            <a:hlinkClick r:id="rId2"/>
          </p:cNvPr>
          <p:cNvSpPr/>
          <p:nvPr/>
        </p:nvSpPr>
        <p:spPr>
          <a:xfrm>
            <a:off x="3542585" y="6519775"/>
            <a:ext cx="1906868" cy="175585"/>
          </a:xfrm>
          <a:prstGeom prst="rect">
            <a:avLst/>
          </a:prstGeom>
          <a:noFill/>
          <a:ln>
            <a:noFill/>
          </a:ln>
          <a:effectLst>
            <a:outerShdw blurRad="39999" dist="23000" dir="5400000" rotWithShape="0">
              <a:srgbClr val="000000">
                <a:alpha val="34901"/>
              </a:srgbClr>
            </a:outerShdw>
          </a:effectLst>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Image and Text">
    <p:spTree>
      <p:nvGrpSpPr>
        <p:cNvPr id="1" name="Shape 132"/>
        <p:cNvGrpSpPr/>
        <p:nvPr/>
      </p:nvGrpSpPr>
      <p:grpSpPr>
        <a:xfrm>
          <a:off x="0" y="0"/>
          <a:ext cx="0" cy="0"/>
          <a:chOff x="0" y="0"/>
          <a:chExt cx="0" cy="0"/>
        </a:xfrm>
      </p:grpSpPr>
      <p:sp>
        <p:nvSpPr>
          <p:cNvPr id="133" name="Shape 133"/>
          <p:cNvSpPr>
            <a:spLocks noGrp="1"/>
          </p:cNvSpPr>
          <p:nvPr>
            <p:ph type="pic" idx="2"/>
          </p:nvPr>
        </p:nvSpPr>
        <p:spPr>
          <a:xfrm>
            <a:off x="4673600" y="1600200"/>
            <a:ext cx="4013200" cy="4525961"/>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34" name="Shape 134"/>
          <p:cNvSpPr txBox="1">
            <a:spLocks noGrp="1"/>
          </p:cNvSpPr>
          <p:nvPr>
            <p:ph type="title"/>
          </p:nvPr>
        </p:nvSpPr>
        <p:spPr>
          <a:xfrm>
            <a:off x="304800" y="274637"/>
            <a:ext cx="83819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35" name="Shape 135"/>
          <p:cNvSpPr txBox="1">
            <a:spLocks noGrp="1"/>
          </p:cNvSpPr>
          <p:nvPr>
            <p:ph type="body" idx="1"/>
          </p:nvPr>
        </p:nvSpPr>
        <p:spPr>
          <a:xfrm>
            <a:off x="304800" y="1600200"/>
            <a:ext cx="4190999"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36" name="Shape 136"/>
          <p:cNvSpPr txBox="1">
            <a:spLocks noGrp="1"/>
          </p:cNvSpPr>
          <p:nvPr>
            <p:ph type="body" idx="3"/>
          </p:nvPr>
        </p:nvSpPr>
        <p:spPr>
          <a:xfrm>
            <a:off x="4673600" y="5646676"/>
            <a:ext cx="401320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37" name="Shape 137"/>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38" name="Shape 138"/>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 Images and Text">
    <p:spTree>
      <p:nvGrpSpPr>
        <p:cNvPr id="1" name="Shape 139"/>
        <p:cNvGrpSpPr/>
        <p:nvPr/>
      </p:nvGrpSpPr>
      <p:grpSpPr>
        <a:xfrm>
          <a:off x="0" y="0"/>
          <a:ext cx="0" cy="0"/>
          <a:chOff x="0" y="0"/>
          <a:chExt cx="0" cy="0"/>
        </a:xfrm>
      </p:grpSpPr>
      <p:sp>
        <p:nvSpPr>
          <p:cNvPr id="140" name="Shape 140"/>
          <p:cNvSpPr>
            <a:spLocks noGrp="1"/>
          </p:cNvSpPr>
          <p:nvPr>
            <p:ph type="pic" idx="2"/>
          </p:nvPr>
        </p:nvSpPr>
        <p:spPr>
          <a:xfrm>
            <a:off x="4673600" y="3892046"/>
            <a:ext cx="4013200" cy="2234115"/>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41" name="Shape 141"/>
          <p:cNvSpPr>
            <a:spLocks noGrp="1"/>
          </p:cNvSpPr>
          <p:nvPr>
            <p:ph type="pic" idx="3"/>
          </p:nvPr>
        </p:nvSpPr>
        <p:spPr>
          <a:xfrm>
            <a:off x="4673600" y="1600200"/>
            <a:ext cx="4013200" cy="2234115"/>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42" name="Shape 142"/>
          <p:cNvSpPr txBox="1">
            <a:spLocks noGrp="1"/>
          </p:cNvSpPr>
          <p:nvPr>
            <p:ph type="title"/>
          </p:nvPr>
        </p:nvSpPr>
        <p:spPr>
          <a:xfrm>
            <a:off x="304800" y="274637"/>
            <a:ext cx="83819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43" name="Shape 143"/>
          <p:cNvSpPr txBox="1">
            <a:spLocks noGrp="1"/>
          </p:cNvSpPr>
          <p:nvPr>
            <p:ph type="body" idx="1"/>
          </p:nvPr>
        </p:nvSpPr>
        <p:spPr>
          <a:xfrm>
            <a:off x="304800" y="1600200"/>
            <a:ext cx="4190999"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spcBef>
                <a:spcPts val="36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44" name="Shape 144"/>
          <p:cNvSpPr txBox="1">
            <a:spLocks noGrp="1"/>
          </p:cNvSpPr>
          <p:nvPr>
            <p:ph type="body" idx="4"/>
          </p:nvPr>
        </p:nvSpPr>
        <p:spPr>
          <a:xfrm>
            <a:off x="4673600" y="5646676"/>
            <a:ext cx="405765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45" name="Shape 145"/>
          <p:cNvSpPr txBox="1">
            <a:spLocks noGrp="1"/>
          </p:cNvSpPr>
          <p:nvPr>
            <p:ph type="body" idx="5"/>
          </p:nvPr>
        </p:nvSpPr>
        <p:spPr>
          <a:xfrm>
            <a:off x="4673600" y="3354830"/>
            <a:ext cx="401320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46" name="Shape 146"/>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47" name="Shape 147"/>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Two Images">
    <p:spTree>
      <p:nvGrpSpPr>
        <p:cNvPr id="1" name="Shape 148"/>
        <p:cNvGrpSpPr/>
        <p:nvPr/>
      </p:nvGrpSpPr>
      <p:grpSpPr>
        <a:xfrm>
          <a:off x="0" y="0"/>
          <a:ext cx="0" cy="0"/>
          <a:chOff x="0" y="0"/>
          <a:chExt cx="0" cy="0"/>
        </a:xfrm>
      </p:grpSpPr>
      <p:sp>
        <p:nvSpPr>
          <p:cNvPr id="149" name="Shape 149"/>
          <p:cNvSpPr>
            <a:spLocks noGrp="1"/>
          </p:cNvSpPr>
          <p:nvPr>
            <p:ph type="pic" idx="2"/>
          </p:nvPr>
        </p:nvSpPr>
        <p:spPr>
          <a:xfrm>
            <a:off x="4683119" y="1600200"/>
            <a:ext cx="4003680" cy="4525963"/>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50" name="Shape 150"/>
          <p:cNvSpPr txBox="1">
            <a:spLocks noGrp="1"/>
          </p:cNvSpPr>
          <p:nvPr>
            <p:ph type="title"/>
          </p:nvPr>
        </p:nvSpPr>
        <p:spPr>
          <a:xfrm>
            <a:off x="304800" y="274637"/>
            <a:ext cx="83819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51" name="Shape 151"/>
          <p:cNvSpPr txBox="1">
            <a:spLocks noGrp="1"/>
          </p:cNvSpPr>
          <p:nvPr>
            <p:ph type="body" idx="1"/>
          </p:nvPr>
        </p:nvSpPr>
        <p:spPr>
          <a:xfrm>
            <a:off x="4683119" y="5646676"/>
            <a:ext cx="400368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52" name="Shape 152"/>
          <p:cNvSpPr>
            <a:spLocks noGrp="1"/>
          </p:cNvSpPr>
          <p:nvPr>
            <p:ph type="pic" idx="3"/>
          </p:nvPr>
        </p:nvSpPr>
        <p:spPr>
          <a:xfrm>
            <a:off x="304801" y="1600200"/>
            <a:ext cx="4225921" cy="4525963"/>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53" name="Shape 153"/>
          <p:cNvSpPr txBox="1">
            <a:spLocks noGrp="1"/>
          </p:cNvSpPr>
          <p:nvPr>
            <p:ph type="body" idx="4"/>
          </p:nvPr>
        </p:nvSpPr>
        <p:spPr>
          <a:xfrm>
            <a:off x="304800" y="5646676"/>
            <a:ext cx="4225922"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54" name="Shape 154"/>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55" name="Shape 155"/>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Four Images">
    <p:spTree>
      <p:nvGrpSpPr>
        <p:cNvPr id="1" name="Shape 156"/>
        <p:cNvGrpSpPr/>
        <p:nvPr/>
      </p:nvGrpSpPr>
      <p:grpSpPr>
        <a:xfrm>
          <a:off x="0" y="0"/>
          <a:ext cx="0" cy="0"/>
          <a:chOff x="0" y="0"/>
          <a:chExt cx="0" cy="0"/>
        </a:xfrm>
      </p:grpSpPr>
      <p:sp>
        <p:nvSpPr>
          <p:cNvPr id="157" name="Shape 157"/>
          <p:cNvSpPr>
            <a:spLocks noGrp="1"/>
          </p:cNvSpPr>
          <p:nvPr>
            <p:ph type="pic" idx="2"/>
          </p:nvPr>
        </p:nvSpPr>
        <p:spPr>
          <a:xfrm>
            <a:off x="4530721" y="3892046"/>
            <a:ext cx="4156077" cy="2234117"/>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58" name="Shape 158"/>
          <p:cNvSpPr>
            <a:spLocks noGrp="1"/>
          </p:cNvSpPr>
          <p:nvPr>
            <p:ph type="pic" idx="3"/>
          </p:nvPr>
        </p:nvSpPr>
        <p:spPr>
          <a:xfrm>
            <a:off x="4533898" y="1600200"/>
            <a:ext cx="4152902" cy="2234117"/>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59" name="Shape 159"/>
          <p:cNvSpPr>
            <a:spLocks noGrp="1"/>
          </p:cNvSpPr>
          <p:nvPr>
            <p:ph type="pic" idx="4"/>
          </p:nvPr>
        </p:nvSpPr>
        <p:spPr>
          <a:xfrm>
            <a:off x="304800" y="1600200"/>
            <a:ext cx="4159250" cy="2234117"/>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60" name="Shape 160"/>
          <p:cNvSpPr>
            <a:spLocks noGrp="1"/>
          </p:cNvSpPr>
          <p:nvPr>
            <p:ph type="pic" idx="5"/>
          </p:nvPr>
        </p:nvSpPr>
        <p:spPr>
          <a:xfrm>
            <a:off x="307975" y="3892046"/>
            <a:ext cx="4156075" cy="2234117"/>
          </a:xfrm>
          <a:prstGeom prst="rect">
            <a:avLst/>
          </a:prstGeom>
          <a:noFill/>
          <a:ln>
            <a:noFill/>
          </a:ln>
        </p:spPr>
        <p:txBody>
          <a:bodyPr lIns="91425" tIns="91425" rIns="91425" bIns="91425" anchor="ctr" anchorCtr="0"/>
          <a:lstStyle>
            <a:lvl1pPr marL="0" marR="0" lvl="0" indent="0" algn="l" rtl="0">
              <a:spcBef>
                <a:spcPts val="560"/>
              </a:spcBef>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spcBef>
                <a:spcPts val="560"/>
              </a:spcBef>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spcBef>
                <a:spcPts val="480"/>
              </a:spcBef>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spcBef>
                <a:spcPts val="400"/>
              </a:spcBef>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161" name="Shape 161"/>
          <p:cNvSpPr txBox="1">
            <a:spLocks noGrp="1"/>
          </p:cNvSpPr>
          <p:nvPr>
            <p:ph type="title"/>
          </p:nvPr>
        </p:nvSpPr>
        <p:spPr>
          <a:xfrm>
            <a:off x="304800" y="274637"/>
            <a:ext cx="8381999"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62" name="Shape 162"/>
          <p:cNvSpPr txBox="1">
            <a:spLocks noGrp="1"/>
          </p:cNvSpPr>
          <p:nvPr>
            <p:ph type="body" idx="1"/>
          </p:nvPr>
        </p:nvSpPr>
        <p:spPr>
          <a:xfrm>
            <a:off x="4533898" y="5646676"/>
            <a:ext cx="4152902"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63" name="Shape 163"/>
          <p:cNvSpPr txBox="1">
            <a:spLocks noGrp="1"/>
          </p:cNvSpPr>
          <p:nvPr>
            <p:ph type="body" idx="6"/>
          </p:nvPr>
        </p:nvSpPr>
        <p:spPr>
          <a:xfrm>
            <a:off x="304800" y="5646676"/>
            <a:ext cx="415925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64" name="Shape 164"/>
          <p:cNvSpPr txBox="1">
            <a:spLocks noGrp="1"/>
          </p:cNvSpPr>
          <p:nvPr>
            <p:ph type="body" idx="7"/>
          </p:nvPr>
        </p:nvSpPr>
        <p:spPr>
          <a:xfrm>
            <a:off x="4530721" y="3354830"/>
            <a:ext cx="4156077"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65" name="Shape 165"/>
          <p:cNvSpPr txBox="1">
            <a:spLocks noGrp="1"/>
          </p:cNvSpPr>
          <p:nvPr>
            <p:ph type="body" idx="8"/>
          </p:nvPr>
        </p:nvSpPr>
        <p:spPr>
          <a:xfrm>
            <a:off x="304801" y="3354830"/>
            <a:ext cx="4159250" cy="479485"/>
          </a:xfrm>
          <a:prstGeom prst="rect">
            <a:avLst/>
          </a:prstGeom>
          <a:solidFill>
            <a:srgbClr val="FFFFFF">
              <a:alpha val="48627"/>
            </a:srgbClr>
          </a:solidFill>
          <a:ln>
            <a:noFill/>
          </a:ln>
        </p:spPr>
        <p:txBody>
          <a:bodyPr lIns="91425" tIns="91425" rIns="91425" bIns="91425" anchor="ctr" anchorCtr="0"/>
          <a:lstStyle>
            <a:lvl1pPr marL="0" marR="0" lvl="0" indent="0" algn="ctr" rtl="0">
              <a:spcBef>
                <a:spcPts val="320"/>
              </a:spcBef>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66" name="Shape 166"/>
          <p:cNvSpPr/>
          <p:nvPr/>
        </p:nvSpPr>
        <p:spPr>
          <a:xfrm>
            <a:off x="0" y="6330471"/>
            <a:ext cx="9153069" cy="540226"/>
          </a:xfrm>
          <a:prstGeom prst="rect">
            <a:avLst/>
          </a:prstGeom>
          <a:solidFill>
            <a:schemeClr val="lt1"/>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Calibri"/>
              <a:cs typeface="Calibri"/>
              <a:sym typeface="Calibri"/>
            </a:endParaRPr>
          </a:p>
        </p:txBody>
      </p:sp>
      <p:sp>
        <p:nvSpPr>
          <p:cNvPr id="167" name="Shape 167"/>
          <p:cNvSpPr txBox="1"/>
          <p:nvPr/>
        </p:nvSpPr>
        <p:spPr>
          <a:xfrm>
            <a:off x="7571684" y="6483773"/>
            <a:ext cx="1458265" cy="24622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000">
                <a:solidFill>
                  <a:srgbClr val="50514F"/>
                </a:solidFill>
                <a:latin typeface="Lucida Sans" panose="020B0602030504020204" pitchFamily="34" charset="0"/>
                <a:ea typeface="Allerta"/>
                <a:cs typeface="Allerta"/>
                <a:sym typeface="Allerta"/>
              </a:rPr>
              <a:t>‹#›</a:t>
            </a:fld>
            <a:r>
              <a:rPr lang="en-US" sz="1000"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cSld name="Section Header">
    <p:bg>
      <p:bgPr>
        <a:solidFill>
          <a:schemeClr val="lt1"/>
        </a:solidFill>
        <a:effectLst/>
      </p:bgPr>
    </p:bg>
    <p:spTree>
      <p:nvGrpSpPr>
        <p:cNvPr id="1" name="Shape 168"/>
        <p:cNvGrpSpPr/>
        <p:nvPr/>
      </p:nvGrpSpPr>
      <p:grpSpPr>
        <a:xfrm>
          <a:off x="0" y="0"/>
          <a:ext cx="0" cy="0"/>
          <a:chOff x="0" y="0"/>
          <a:chExt cx="0" cy="0"/>
        </a:xfrm>
      </p:grpSpPr>
      <p:sp>
        <p:nvSpPr>
          <p:cNvPr id="169" name="Shape 169"/>
          <p:cNvSpPr/>
          <p:nvPr/>
        </p:nvSpPr>
        <p:spPr>
          <a:xfrm>
            <a:off x="0" y="0"/>
            <a:ext cx="152400" cy="6858000"/>
          </a:xfrm>
          <a:prstGeom prst="rect">
            <a:avLst/>
          </a:prstGeom>
          <a:solidFill>
            <a:srgbClr val="FFFFFF"/>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0" name="Shape 170"/>
          <p:cNvSpPr/>
          <p:nvPr/>
        </p:nvSpPr>
        <p:spPr>
          <a:xfrm>
            <a:off x="0" y="6705600"/>
            <a:ext cx="9144000" cy="152400"/>
          </a:xfrm>
          <a:prstGeom prst="rect">
            <a:avLst/>
          </a:prstGeom>
          <a:solidFill>
            <a:srgbClr val="FFFFFF"/>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1" name="Shape 171"/>
          <p:cNvSpPr/>
          <p:nvPr/>
        </p:nvSpPr>
        <p:spPr>
          <a:xfrm>
            <a:off x="0" y="0"/>
            <a:ext cx="9144000" cy="152400"/>
          </a:xfrm>
          <a:prstGeom prst="rect">
            <a:avLst/>
          </a:prstGeom>
          <a:solidFill>
            <a:srgbClr val="FFFFFF"/>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2" name="Shape 172"/>
          <p:cNvSpPr/>
          <p:nvPr/>
        </p:nvSpPr>
        <p:spPr>
          <a:xfrm>
            <a:off x="8991600" y="19050"/>
            <a:ext cx="152400" cy="6858000"/>
          </a:xfrm>
          <a:prstGeom prst="rect">
            <a:avLst/>
          </a:prstGeom>
          <a:solidFill>
            <a:srgbClr val="FFFFFF"/>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3" name="Shape 173"/>
          <p:cNvSpPr/>
          <p:nvPr/>
        </p:nvSpPr>
        <p:spPr>
          <a:xfrm>
            <a:off x="152400" y="2286000"/>
            <a:ext cx="8833200" cy="304800"/>
          </a:xfrm>
          <a:prstGeom prst="rect">
            <a:avLst/>
          </a:prstGeom>
          <a:solidFill>
            <a:srgbClr val="FFFFFF"/>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4" name="Shape 174"/>
          <p:cNvSpPr/>
          <p:nvPr/>
        </p:nvSpPr>
        <p:spPr>
          <a:xfrm>
            <a:off x="155447" y="142352"/>
            <a:ext cx="8833200" cy="2139600"/>
          </a:xfrm>
          <a:prstGeom prst="rect">
            <a:avLst/>
          </a:prstGeom>
          <a:solidFill>
            <a:schemeClr val="accent1"/>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5" name="Shape 175"/>
          <p:cNvSpPr txBox="1">
            <a:spLocks noGrp="1"/>
          </p:cNvSpPr>
          <p:nvPr>
            <p:ph type="body" idx="1"/>
          </p:nvPr>
        </p:nvSpPr>
        <p:spPr>
          <a:xfrm>
            <a:off x="1368425" y="2743200"/>
            <a:ext cx="6480300" cy="1673100"/>
          </a:xfrm>
          <a:prstGeom prst="rect">
            <a:avLst/>
          </a:prstGeom>
          <a:noFill/>
          <a:ln>
            <a:noFill/>
          </a:ln>
        </p:spPr>
        <p:txBody>
          <a:bodyPr lIns="91425" tIns="91425" rIns="91425" bIns="91425" anchor="t" anchorCtr="0"/>
          <a:lstStyle>
            <a:lvl1pPr marL="0" marR="0" lvl="0" indent="0" algn="ctr" rtl="0">
              <a:spcBef>
                <a:spcPts val="320"/>
              </a:spcBef>
              <a:buClr>
                <a:schemeClr val="accent1"/>
              </a:buClr>
              <a:buFont typeface="Noto Sans Symbols"/>
              <a:buNone/>
              <a:defRPr sz="1600" b="1" i="0" u="none" strike="noStrike" cap="none">
                <a:solidFill>
                  <a:schemeClr val="dk2"/>
                </a:solidFill>
                <a:latin typeface="Lucida Sans" panose="020B0602030504020204" pitchFamily="34" charset="0"/>
                <a:ea typeface="Lucida Sans" panose="020B0602030504020204" pitchFamily="34" charset="0"/>
                <a:cs typeface="Lucida Sans" panose="020B0602030504020204" pitchFamily="34" charset="0"/>
                <a:sym typeface="Georgia"/>
              </a:defRPr>
            </a:lvl1pPr>
            <a:lvl2pPr marL="548640" marR="0" lvl="1" indent="-281940" algn="l" rtl="0">
              <a:spcBef>
                <a:spcPts val="360"/>
              </a:spcBef>
              <a:buClr>
                <a:schemeClr val="accent2"/>
              </a:buClr>
              <a:buFont typeface="Noto Sans Symbols"/>
              <a:buNone/>
              <a:defRPr sz="1800" b="0" i="0" u="none" strike="noStrike" cap="none">
                <a:solidFill>
                  <a:srgbClr val="888888"/>
                </a:solidFill>
                <a:latin typeface="Georgia"/>
                <a:ea typeface="Georgia"/>
                <a:cs typeface="Georgia"/>
                <a:sym typeface="Georgia"/>
              </a:defRPr>
            </a:lvl2pPr>
            <a:lvl3pPr marL="822960" marR="0" lvl="2" indent="-238760" algn="l" rtl="0">
              <a:spcBef>
                <a:spcPts val="320"/>
              </a:spcBef>
              <a:buClr>
                <a:schemeClr val="accent3"/>
              </a:buClr>
              <a:buFont typeface="Noto Sans Symbols"/>
              <a:buNone/>
              <a:defRPr sz="1600" b="0" i="0" u="none" strike="noStrike" cap="none">
                <a:solidFill>
                  <a:srgbClr val="888888"/>
                </a:solidFill>
                <a:latin typeface="Georgia"/>
                <a:ea typeface="Georgia"/>
                <a:cs typeface="Georgia"/>
                <a:sym typeface="Georgia"/>
              </a:defRPr>
            </a:lvl3pPr>
            <a:lvl4pPr marL="1097280" marR="0" lvl="3" indent="-233680" algn="l" rtl="0">
              <a:spcBef>
                <a:spcPts val="280"/>
              </a:spcBef>
              <a:buClr>
                <a:schemeClr val="accent4"/>
              </a:buClr>
              <a:buFont typeface="Noto Sans Symbols"/>
              <a:buNone/>
              <a:defRPr sz="1400" b="0" i="0" u="none" strike="noStrike" cap="none">
                <a:solidFill>
                  <a:srgbClr val="888888"/>
                </a:solidFill>
                <a:latin typeface="Georgia"/>
                <a:ea typeface="Georgia"/>
                <a:cs typeface="Georgia"/>
                <a:sym typeface="Georgia"/>
              </a:defRPr>
            </a:lvl4pPr>
            <a:lvl5pPr marL="1371600" marR="0" lvl="4" indent="-228600" algn="l" rtl="0">
              <a:spcBef>
                <a:spcPts val="280"/>
              </a:spcBef>
              <a:buClr>
                <a:schemeClr val="accent5"/>
              </a:buClr>
              <a:buFont typeface="Georgia"/>
              <a:buNone/>
              <a:defRPr sz="1400" b="0" i="0" u="none" strike="noStrike" cap="none">
                <a:solidFill>
                  <a:srgbClr val="888888"/>
                </a:solidFill>
                <a:latin typeface="Georgia"/>
                <a:ea typeface="Georgia"/>
                <a:cs typeface="Georgia"/>
                <a:sym typeface="Georgia"/>
              </a:defRPr>
            </a:lvl5pPr>
            <a:lvl6pPr marL="1645920" marR="0" lvl="5" indent="-93980" algn="l" rtl="0">
              <a:spcBef>
                <a:spcPts val="360"/>
              </a:spcBef>
              <a:buClr>
                <a:schemeClr val="accent6"/>
              </a:buClr>
              <a:buSzPct val="79999"/>
              <a:buFont typeface="Noto Sans Symbols"/>
              <a:buChar char="●"/>
              <a:defRPr sz="1800" b="0" i="0" u="none" strike="noStrike" cap="none">
                <a:solidFill>
                  <a:schemeClr val="dk1"/>
                </a:solidFill>
                <a:latin typeface="Georgia"/>
                <a:ea typeface="Georgia"/>
                <a:cs typeface="Georgia"/>
                <a:sym typeface="Georgia"/>
              </a:defRPr>
            </a:lvl6pPr>
            <a:lvl7pPr marL="1920240" marR="0" lvl="6" indent="-101600" algn="l" rtl="0">
              <a:spcBef>
                <a:spcPts val="320"/>
              </a:spcBef>
              <a:buClr>
                <a:srgbClr val="B75640"/>
              </a:buClr>
              <a:buSzPct val="90000"/>
              <a:buFont typeface="Georgia"/>
              <a:buChar char="•"/>
              <a:defRPr sz="1600" b="0" i="0" u="none" strike="noStrike" cap="none">
                <a:solidFill>
                  <a:schemeClr val="dk1"/>
                </a:solidFill>
                <a:latin typeface="Georgia"/>
                <a:ea typeface="Georgia"/>
                <a:cs typeface="Georgia"/>
                <a:sym typeface="Georgia"/>
              </a:defRPr>
            </a:lvl7pPr>
            <a:lvl8pPr marL="2103120" marR="0" lvl="7" indent="-83820" algn="l" rtl="0">
              <a:spcBef>
                <a:spcPts val="320"/>
              </a:spcBef>
              <a:buClr>
                <a:srgbClr val="7A6B62"/>
              </a:buClr>
              <a:buSzPct val="100000"/>
              <a:buFont typeface="Georgia"/>
              <a:buChar char="•"/>
              <a:defRPr sz="1600" b="0" i="0" u="none" strike="noStrike" cap="none">
                <a:solidFill>
                  <a:schemeClr val="dk1"/>
                </a:solidFill>
                <a:latin typeface="Georgia"/>
                <a:ea typeface="Georgia"/>
                <a:cs typeface="Georgia"/>
                <a:sym typeface="Georgia"/>
              </a:defRPr>
            </a:lvl8pPr>
            <a:lvl9pPr marL="2377440" marR="0" lvl="8" indent="-113029" algn="l" rtl="0">
              <a:spcBef>
                <a:spcPts val="280"/>
              </a:spcBef>
              <a:buClr>
                <a:srgbClr val="B29D00"/>
              </a:buClr>
              <a:buSzPct val="90000"/>
              <a:buFont typeface="Georgia"/>
              <a:buChar char="•"/>
              <a:defRPr sz="1400" b="0" i="0" u="none" strike="noStrike" cap="none">
                <a:solidFill>
                  <a:schemeClr val="dk1"/>
                </a:solidFill>
                <a:latin typeface="Georgia"/>
                <a:ea typeface="Georgia"/>
                <a:cs typeface="Georgia"/>
                <a:sym typeface="Georgia"/>
              </a:defRPr>
            </a:lvl9pPr>
          </a:lstStyle>
          <a:p>
            <a:endParaRPr dirty="0"/>
          </a:p>
        </p:txBody>
      </p:sp>
      <p:sp>
        <p:nvSpPr>
          <p:cNvPr id="176" name="Shape 176"/>
          <p:cNvSpPr/>
          <p:nvPr/>
        </p:nvSpPr>
        <p:spPr>
          <a:xfrm>
            <a:off x="146304" y="6391655"/>
            <a:ext cx="8833200" cy="309599"/>
          </a:xfrm>
          <a:prstGeom prst="rect">
            <a:avLst/>
          </a:prstGeom>
          <a:solidFill>
            <a:schemeClr val="accent3"/>
          </a:solidFill>
          <a:ln>
            <a:noFill/>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7" name="Shape 177"/>
          <p:cNvSpPr/>
          <p:nvPr/>
        </p:nvSpPr>
        <p:spPr>
          <a:xfrm>
            <a:off x="152400" y="152400"/>
            <a:ext cx="8833200" cy="6547200"/>
          </a:xfrm>
          <a:prstGeom prst="rect">
            <a:avLst/>
          </a:prstGeom>
          <a:noFill/>
          <a:ln w="9525" cap="flat" cmpd="sng">
            <a:solidFill>
              <a:srgbClr val="7A9798"/>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Georgia"/>
              <a:cs typeface="Georgia"/>
              <a:sym typeface="Georgia"/>
            </a:endParaRPr>
          </a:p>
        </p:txBody>
      </p:sp>
      <p:sp>
        <p:nvSpPr>
          <p:cNvPr id="178" name="Shape 178"/>
          <p:cNvSpPr txBox="1">
            <a:spLocks noGrp="1"/>
          </p:cNvSpPr>
          <p:nvPr>
            <p:ph type="ftr" idx="11"/>
          </p:nvPr>
        </p:nvSpPr>
        <p:spPr>
          <a:xfrm>
            <a:off x="304800" y="6410848"/>
            <a:ext cx="3581400" cy="365699"/>
          </a:xfrm>
          <a:prstGeom prst="rect">
            <a:avLst/>
          </a:prstGeom>
          <a:noFill/>
          <a:ln>
            <a:noFill/>
          </a:ln>
        </p:spPr>
        <p:txBody>
          <a:bodyPr lIns="91425" tIns="91425" rIns="91425" bIns="91425" anchor="t" anchorCtr="0"/>
          <a:lstStyle>
            <a:lvl1pPr marL="0" marR="0" lvl="0" indent="0" algn="l" rtl="0">
              <a:spcBef>
                <a:spcPts val="0"/>
              </a:spcBef>
              <a:buNone/>
              <a:defRPr sz="1200">
                <a:solidFill>
                  <a:srgbClr val="FFFFFF"/>
                </a:solidFill>
                <a:latin typeface="Lucida Sans" panose="020B0602030504020204" pitchFamily="34" charset="0"/>
                <a:ea typeface="Lucida Sans" panose="020B0602030504020204" pitchFamily="34" charset="0"/>
                <a:cs typeface="Lucida Sans" panose="020B0602030504020204" pitchFamily="34" charset="0"/>
                <a:sym typeface="Georgia"/>
              </a:defRPr>
            </a:lvl1pPr>
            <a:lvl2pPr marL="457200" marR="0" lvl="1" indent="0" algn="l" rtl="0">
              <a:spcBef>
                <a:spcPts val="0"/>
              </a:spcBef>
              <a:buNone/>
              <a:defRPr sz="1800" b="0" i="0" u="none" strike="noStrike" cap="none">
                <a:solidFill>
                  <a:schemeClr val="dk1"/>
                </a:solidFill>
                <a:latin typeface="Georgia"/>
                <a:ea typeface="Georgia"/>
                <a:cs typeface="Georgia"/>
                <a:sym typeface="Georgia"/>
              </a:defRPr>
            </a:lvl2pPr>
            <a:lvl3pPr marL="914400" marR="0" lvl="2" indent="0" algn="l" rtl="0">
              <a:spcBef>
                <a:spcPts val="0"/>
              </a:spcBef>
              <a:buNone/>
              <a:defRPr sz="1800" b="0" i="0" u="none" strike="noStrike" cap="none">
                <a:solidFill>
                  <a:schemeClr val="dk1"/>
                </a:solidFill>
                <a:latin typeface="Georgia"/>
                <a:ea typeface="Georgia"/>
                <a:cs typeface="Georgia"/>
                <a:sym typeface="Georgia"/>
              </a:defRPr>
            </a:lvl3pPr>
            <a:lvl4pPr marL="1371600" marR="0" lvl="3" indent="0" algn="l" rtl="0">
              <a:spcBef>
                <a:spcPts val="0"/>
              </a:spcBef>
              <a:buNone/>
              <a:defRPr sz="1800" b="0" i="0" u="none" strike="noStrike" cap="none">
                <a:solidFill>
                  <a:schemeClr val="dk1"/>
                </a:solidFill>
                <a:latin typeface="Georgia"/>
                <a:ea typeface="Georgia"/>
                <a:cs typeface="Georgia"/>
                <a:sym typeface="Georgia"/>
              </a:defRPr>
            </a:lvl4pPr>
            <a:lvl5pPr marL="1828800" marR="0" lvl="4" indent="0" algn="l" rtl="0">
              <a:spcBef>
                <a:spcPts val="0"/>
              </a:spcBef>
              <a:buNone/>
              <a:defRPr sz="1800" b="0" i="0" u="none" strike="noStrike" cap="none">
                <a:solidFill>
                  <a:schemeClr val="dk1"/>
                </a:solidFill>
                <a:latin typeface="Georgia"/>
                <a:ea typeface="Georgia"/>
                <a:cs typeface="Georgia"/>
                <a:sym typeface="Georgia"/>
              </a:defRPr>
            </a:lvl5pPr>
            <a:lvl6pPr marL="2286000" marR="0" lvl="5" indent="0" algn="l" rtl="0">
              <a:spcBef>
                <a:spcPts val="0"/>
              </a:spcBef>
              <a:buNone/>
              <a:defRPr sz="1800" b="0" i="0" u="none" strike="noStrike" cap="none">
                <a:solidFill>
                  <a:schemeClr val="dk1"/>
                </a:solidFill>
                <a:latin typeface="Georgia"/>
                <a:ea typeface="Georgia"/>
                <a:cs typeface="Georgia"/>
                <a:sym typeface="Georgia"/>
              </a:defRPr>
            </a:lvl6pPr>
            <a:lvl7pPr marL="2743200" marR="0" lvl="6" indent="0" algn="l" rtl="0">
              <a:spcBef>
                <a:spcPts val="0"/>
              </a:spcBef>
              <a:buNone/>
              <a:defRPr sz="1800" b="0" i="0" u="none" strike="noStrike" cap="none">
                <a:solidFill>
                  <a:schemeClr val="dk1"/>
                </a:solidFill>
                <a:latin typeface="Georgia"/>
                <a:ea typeface="Georgia"/>
                <a:cs typeface="Georgia"/>
                <a:sym typeface="Georgia"/>
              </a:defRPr>
            </a:lvl7pPr>
            <a:lvl8pPr marL="3200400" marR="0" lvl="7" indent="0" algn="l" rtl="0">
              <a:spcBef>
                <a:spcPts val="0"/>
              </a:spcBef>
              <a:buNone/>
              <a:defRPr sz="1800" b="0" i="0" u="none" strike="noStrike" cap="none">
                <a:solidFill>
                  <a:schemeClr val="dk1"/>
                </a:solidFill>
                <a:latin typeface="Georgia"/>
                <a:ea typeface="Georgia"/>
                <a:cs typeface="Georgia"/>
                <a:sym typeface="Georgia"/>
              </a:defRPr>
            </a:lvl8pPr>
            <a:lvl9pPr marL="3657600" marR="0" lvl="8" indent="0" algn="l" rtl="0">
              <a:spcBef>
                <a:spcPts val="0"/>
              </a:spcBef>
              <a:buNone/>
              <a:defRPr sz="1800" b="0" i="0" u="none" strike="noStrike" cap="none">
                <a:solidFill>
                  <a:schemeClr val="dk1"/>
                </a:solidFill>
                <a:latin typeface="Georgia"/>
                <a:ea typeface="Georgia"/>
                <a:cs typeface="Georgia"/>
                <a:sym typeface="Georgia"/>
              </a:defRPr>
            </a:lvl9pPr>
          </a:lstStyle>
          <a:p>
            <a:endParaRPr lang="en-US" dirty="0"/>
          </a:p>
        </p:txBody>
      </p:sp>
      <p:sp>
        <p:nvSpPr>
          <p:cNvPr id="179" name="Shape 179"/>
          <p:cNvSpPr txBox="1">
            <a:spLocks noGrp="1"/>
          </p:cNvSpPr>
          <p:nvPr>
            <p:ph type="dt" idx="10"/>
          </p:nvPr>
        </p:nvSpPr>
        <p:spPr>
          <a:xfrm>
            <a:off x="5791200" y="6404983"/>
            <a:ext cx="3045000" cy="365699"/>
          </a:xfrm>
          <a:prstGeom prst="rect">
            <a:avLst/>
          </a:prstGeom>
          <a:noFill/>
          <a:ln>
            <a:noFill/>
          </a:ln>
        </p:spPr>
        <p:txBody>
          <a:bodyPr lIns="91425" tIns="91425" rIns="91425" bIns="91425" anchor="t" anchorCtr="0"/>
          <a:lstStyle>
            <a:lvl1pPr marL="0" marR="0" lvl="0" indent="0" algn="r" rtl="0">
              <a:spcBef>
                <a:spcPts val="0"/>
              </a:spcBef>
              <a:buNone/>
              <a:defRPr sz="1400">
                <a:solidFill>
                  <a:srgbClr val="FFFFFF"/>
                </a:solidFill>
                <a:latin typeface="Lucida Sans" panose="020B0602030504020204" pitchFamily="34" charset="0"/>
                <a:ea typeface="Lucida Sans" panose="020B0602030504020204" pitchFamily="34" charset="0"/>
                <a:cs typeface="Lucida Sans" panose="020B0602030504020204" pitchFamily="34" charset="0"/>
                <a:sym typeface="Georgia"/>
              </a:defRPr>
            </a:lvl1pPr>
            <a:lvl2pPr marL="457200" marR="0" lvl="1" indent="0" algn="l" rtl="0">
              <a:spcBef>
                <a:spcPts val="0"/>
              </a:spcBef>
              <a:buNone/>
              <a:defRPr sz="1800" b="0" i="0" u="none" strike="noStrike" cap="none">
                <a:solidFill>
                  <a:schemeClr val="dk1"/>
                </a:solidFill>
                <a:latin typeface="Georgia"/>
                <a:ea typeface="Georgia"/>
                <a:cs typeface="Georgia"/>
                <a:sym typeface="Georgia"/>
              </a:defRPr>
            </a:lvl2pPr>
            <a:lvl3pPr marL="914400" marR="0" lvl="2" indent="0" algn="l" rtl="0">
              <a:spcBef>
                <a:spcPts val="0"/>
              </a:spcBef>
              <a:buNone/>
              <a:defRPr sz="1800" b="0" i="0" u="none" strike="noStrike" cap="none">
                <a:solidFill>
                  <a:schemeClr val="dk1"/>
                </a:solidFill>
                <a:latin typeface="Georgia"/>
                <a:ea typeface="Georgia"/>
                <a:cs typeface="Georgia"/>
                <a:sym typeface="Georgia"/>
              </a:defRPr>
            </a:lvl3pPr>
            <a:lvl4pPr marL="1371600" marR="0" lvl="3" indent="0" algn="l" rtl="0">
              <a:spcBef>
                <a:spcPts val="0"/>
              </a:spcBef>
              <a:buNone/>
              <a:defRPr sz="1800" b="0" i="0" u="none" strike="noStrike" cap="none">
                <a:solidFill>
                  <a:schemeClr val="dk1"/>
                </a:solidFill>
                <a:latin typeface="Georgia"/>
                <a:ea typeface="Georgia"/>
                <a:cs typeface="Georgia"/>
                <a:sym typeface="Georgia"/>
              </a:defRPr>
            </a:lvl4pPr>
            <a:lvl5pPr marL="1828800" marR="0" lvl="4" indent="0" algn="l" rtl="0">
              <a:spcBef>
                <a:spcPts val="0"/>
              </a:spcBef>
              <a:buNone/>
              <a:defRPr sz="1800" b="0" i="0" u="none" strike="noStrike" cap="none">
                <a:solidFill>
                  <a:schemeClr val="dk1"/>
                </a:solidFill>
                <a:latin typeface="Georgia"/>
                <a:ea typeface="Georgia"/>
                <a:cs typeface="Georgia"/>
                <a:sym typeface="Georgia"/>
              </a:defRPr>
            </a:lvl5pPr>
            <a:lvl6pPr marL="2286000" marR="0" lvl="5" indent="0" algn="l" rtl="0">
              <a:spcBef>
                <a:spcPts val="0"/>
              </a:spcBef>
              <a:buNone/>
              <a:defRPr sz="1800" b="0" i="0" u="none" strike="noStrike" cap="none">
                <a:solidFill>
                  <a:schemeClr val="dk1"/>
                </a:solidFill>
                <a:latin typeface="Georgia"/>
                <a:ea typeface="Georgia"/>
                <a:cs typeface="Georgia"/>
                <a:sym typeface="Georgia"/>
              </a:defRPr>
            </a:lvl6pPr>
            <a:lvl7pPr marL="2743200" marR="0" lvl="6" indent="0" algn="l" rtl="0">
              <a:spcBef>
                <a:spcPts val="0"/>
              </a:spcBef>
              <a:buNone/>
              <a:defRPr sz="1800" b="0" i="0" u="none" strike="noStrike" cap="none">
                <a:solidFill>
                  <a:schemeClr val="dk1"/>
                </a:solidFill>
                <a:latin typeface="Georgia"/>
                <a:ea typeface="Georgia"/>
                <a:cs typeface="Georgia"/>
                <a:sym typeface="Georgia"/>
              </a:defRPr>
            </a:lvl7pPr>
            <a:lvl8pPr marL="3200400" marR="0" lvl="7" indent="0" algn="l" rtl="0">
              <a:spcBef>
                <a:spcPts val="0"/>
              </a:spcBef>
              <a:buNone/>
              <a:defRPr sz="1800" b="0" i="0" u="none" strike="noStrike" cap="none">
                <a:solidFill>
                  <a:schemeClr val="dk1"/>
                </a:solidFill>
                <a:latin typeface="Georgia"/>
                <a:ea typeface="Georgia"/>
                <a:cs typeface="Georgia"/>
                <a:sym typeface="Georgia"/>
              </a:defRPr>
            </a:lvl8pPr>
            <a:lvl9pPr marL="3657600" marR="0" lvl="8" indent="0" algn="l" rtl="0">
              <a:spcBef>
                <a:spcPts val="0"/>
              </a:spcBef>
              <a:buNone/>
              <a:defRPr sz="1800" b="0" i="0" u="none" strike="noStrike" cap="none">
                <a:solidFill>
                  <a:schemeClr val="dk1"/>
                </a:solidFill>
                <a:latin typeface="Georgia"/>
                <a:ea typeface="Georgia"/>
                <a:cs typeface="Georgia"/>
                <a:sym typeface="Georgia"/>
              </a:defRPr>
            </a:lvl9pPr>
          </a:lstStyle>
          <a:p>
            <a:endParaRPr lang="en-US" dirty="0"/>
          </a:p>
        </p:txBody>
      </p:sp>
      <p:cxnSp>
        <p:nvCxnSpPr>
          <p:cNvPr id="180" name="Shape 180"/>
          <p:cNvCxnSpPr/>
          <p:nvPr/>
        </p:nvCxnSpPr>
        <p:spPr>
          <a:xfrm>
            <a:off x="152400" y="2438400"/>
            <a:ext cx="8833200" cy="0"/>
          </a:xfrm>
          <a:prstGeom prst="straightConnector1">
            <a:avLst/>
          </a:prstGeom>
          <a:noFill/>
          <a:ln w="11425" cap="flat" cmpd="sng">
            <a:solidFill>
              <a:srgbClr val="7A9798"/>
            </a:solidFill>
            <a:prstDash val="dash"/>
            <a:round/>
            <a:headEnd type="none" w="med" len="med"/>
            <a:tailEnd type="none" w="med" len="med"/>
          </a:ln>
        </p:spPr>
      </p:cxnSp>
      <p:sp>
        <p:nvSpPr>
          <p:cNvPr id="181" name="Shape 181"/>
          <p:cNvSpPr/>
          <p:nvPr/>
        </p:nvSpPr>
        <p:spPr>
          <a:xfrm>
            <a:off x="4267200" y="2115311"/>
            <a:ext cx="609600" cy="609600"/>
          </a:xfrm>
          <a:prstGeom prst="ellipse">
            <a:avLst/>
          </a:prstGeom>
          <a:solidFill>
            <a:srgbClr val="FFFFFF"/>
          </a:solidFill>
          <a:ln>
            <a:noFill/>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Georgia"/>
              <a:cs typeface="Georgia"/>
              <a:sym typeface="Georgia"/>
            </a:endParaRPr>
          </a:p>
        </p:txBody>
      </p:sp>
      <p:sp>
        <p:nvSpPr>
          <p:cNvPr id="182" name="Shape 182"/>
          <p:cNvSpPr/>
          <p:nvPr/>
        </p:nvSpPr>
        <p:spPr>
          <a:xfrm>
            <a:off x="4361687" y="2209800"/>
            <a:ext cx="420600" cy="420600"/>
          </a:xfrm>
          <a:prstGeom prst="ellipse">
            <a:avLst/>
          </a:prstGeom>
          <a:solidFill>
            <a:srgbClr val="FFFFFF"/>
          </a:solidFill>
          <a:ln w="50800" cap="rnd" cmpd="dbl">
            <a:solidFill>
              <a:srgbClr val="7A9798"/>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Lucida Sans" panose="020B0602030504020204" pitchFamily="34" charset="0"/>
              <a:ea typeface="Georgia"/>
              <a:cs typeface="Georgia"/>
              <a:sym typeface="Georgia"/>
            </a:endParaRPr>
          </a:p>
        </p:txBody>
      </p:sp>
      <p:sp>
        <p:nvSpPr>
          <p:cNvPr id="183" name="Shape 183"/>
          <p:cNvSpPr txBox="1">
            <a:spLocks noGrp="1"/>
          </p:cNvSpPr>
          <p:nvPr>
            <p:ph type="sldNum" idx="12"/>
          </p:nvPr>
        </p:nvSpPr>
        <p:spPr>
          <a:xfrm>
            <a:off x="4343400" y="2199450"/>
            <a:ext cx="457200" cy="441300"/>
          </a:xfrm>
          <a:prstGeom prst="rect">
            <a:avLst/>
          </a:prstGeom>
          <a:noFill/>
          <a:ln>
            <a:noFill/>
          </a:ln>
        </p:spPr>
        <p:txBody>
          <a:bodyPr lIns="45700" tIns="45700" rIns="45700" bIns="45700" anchor="ctr" anchorCtr="0">
            <a:noAutofit/>
          </a:bodyPr>
          <a:lstStyle>
            <a:lvl1pPr>
              <a:defRPr>
                <a:latin typeface="Lucida Sans" panose="020B0602030504020204" pitchFamily="34" charset="0"/>
              </a:defRPr>
            </a:lvl1pPr>
          </a:lstStyle>
          <a:p>
            <a:pPr algn="ctr">
              <a:buSzPct val="25000"/>
            </a:pPr>
            <a:fld id="{00000000-1234-1234-1234-123412341234}" type="slidenum">
              <a:rPr lang="en-US" sz="1600" smtClean="0">
                <a:solidFill>
                  <a:srgbClr val="7A9798"/>
                </a:solidFill>
                <a:ea typeface="Georgia"/>
                <a:cs typeface="Georgia"/>
                <a:sym typeface="Georgia"/>
              </a:rPr>
              <a:pPr algn="ctr">
                <a:buSzPct val="25000"/>
              </a:pPr>
              <a:t>‹#›</a:t>
            </a:fld>
            <a:endParaRPr lang="en-US" sz="1600" dirty="0">
              <a:solidFill>
                <a:srgbClr val="7A9798"/>
              </a:solidFill>
              <a:ea typeface="Georgia"/>
              <a:cs typeface="Georgia"/>
              <a:sym typeface="Georgia"/>
            </a:endParaRPr>
          </a:p>
        </p:txBody>
      </p:sp>
      <p:sp>
        <p:nvSpPr>
          <p:cNvPr id="184" name="Shape 184"/>
          <p:cNvSpPr txBox="1">
            <a:spLocks noGrp="1"/>
          </p:cNvSpPr>
          <p:nvPr>
            <p:ph type="title"/>
          </p:nvPr>
        </p:nvSpPr>
        <p:spPr>
          <a:xfrm>
            <a:off x="722312" y="533400"/>
            <a:ext cx="7772400" cy="1524000"/>
          </a:xfrm>
          <a:prstGeom prst="rect">
            <a:avLst/>
          </a:prstGeom>
          <a:noFill/>
          <a:ln>
            <a:noFill/>
          </a:ln>
        </p:spPr>
        <p:txBody>
          <a:bodyPr lIns="91425" tIns="91425" rIns="91425" bIns="91425" anchor="b" anchorCtr="0"/>
          <a:lstStyle>
            <a:lvl1pPr marL="0" marR="0" lvl="0" indent="0" algn="ctr" rtl="0">
              <a:spcBef>
                <a:spcPts val="0"/>
              </a:spcBef>
              <a:buClr>
                <a:srgbClr val="FFFFFF"/>
              </a:buClr>
              <a:buFont typeface="Georgia"/>
              <a:buNone/>
              <a:defRPr sz="4200" b="0" i="0" u="none" strike="noStrike" cap="none">
                <a:solidFill>
                  <a:srgbClr val="FFFFFF"/>
                </a:solidFill>
                <a:latin typeface="Lucida Sans" panose="020B0602030504020204" pitchFamily="34" charset="0"/>
                <a:ea typeface="Lucida Sans" panose="020B0602030504020204" pitchFamily="34" charset="0"/>
                <a:cs typeface="Lucida Sans" panose="020B0602030504020204" pitchFamily="34" charset="0"/>
                <a:sym typeface="Georgia"/>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Title Slide CA and SAP">
    <p:spTree>
      <p:nvGrpSpPr>
        <p:cNvPr id="1" name="Shape 188"/>
        <p:cNvGrpSpPr/>
        <p:nvPr/>
      </p:nvGrpSpPr>
      <p:grpSpPr>
        <a:xfrm>
          <a:off x="0" y="0"/>
          <a:ext cx="0" cy="0"/>
          <a:chOff x="0" y="0"/>
          <a:chExt cx="0" cy="0"/>
        </a:xfrm>
      </p:grpSpPr>
      <p:sp>
        <p:nvSpPr>
          <p:cNvPr id="189" name="Shape 189"/>
          <p:cNvSpPr txBox="1">
            <a:spLocks noGrp="1"/>
          </p:cNvSpPr>
          <p:nvPr>
            <p:ph type="ctrTitle"/>
          </p:nvPr>
        </p:nvSpPr>
        <p:spPr>
          <a:xfrm>
            <a:off x="219318" y="2982072"/>
            <a:ext cx="8619900" cy="850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0514F"/>
              </a:buClr>
              <a:buFont typeface="Allerta"/>
              <a:buNone/>
              <a:defRPr sz="2800" b="0" i="0" u="none" strike="noStrike" cap="none">
                <a:solidFill>
                  <a:srgbClr val="50514F"/>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190" name="Shape 190"/>
          <p:cNvSpPr txBox="1">
            <a:spLocks noGrp="1"/>
          </p:cNvSpPr>
          <p:nvPr>
            <p:ph type="subTitle" idx="1"/>
          </p:nvPr>
        </p:nvSpPr>
        <p:spPr>
          <a:xfrm>
            <a:off x="219319"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191" name="Shape 191"/>
          <p:cNvSpPr/>
          <p:nvPr/>
        </p:nvSpPr>
        <p:spPr>
          <a:xfrm>
            <a:off x="0" y="1737610"/>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pic>
        <p:nvPicPr>
          <p:cNvPr id="192" name="Shape 192"/>
          <p:cNvPicPr preferRelativeResize="0"/>
          <p:nvPr/>
        </p:nvPicPr>
        <p:blipFill rotWithShape="1">
          <a:blip r:embed="rId2">
            <a:alphaModFix/>
          </a:blip>
          <a:srcRect/>
          <a:stretch/>
        </p:blipFill>
        <p:spPr>
          <a:xfrm>
            <a:off x="304801" y="394130"/>
            <a:ext cx="2235300" cy="210000"/>
          </a:xfrm>
          <a:prstGeom prst="rect">
            <a:avLst/>
          </a:prstGeom>
          <a:noFill/>
          <a:ln>
            <a:noFill/>
          </a:ln>
        </p:spPr>
      </p:pic>
      <p:pic>
        <p:nvPicPr>
          <p:cNvPr id="193" name="Shape 193"/>
          <p:cNvPicPr preferRelativeResize="0"/>
          <p:nvPr/>
        </p:nvPicPr>
        <p:blipFill rotWithShape="1">
          <a:blip r:embed="rId3">
            <a:alphaModFix/>
          </a:blip>
          <a:srcRect/>
          <a:stretch/>
        </p:blipFill>
        <p:spPr>
          <a:xfrm>
            <a:off x="304800" y="5840889"/>
            <a:ext cx="1314000" cy="50790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Body Copy">
    <p:spTree>
      <p:nvGrpSpPr>
        <p:cNvPr id="1" name="Shape 194"/>
        <p:cNvGrpSpPr/>
        <p:nvPr/>
      </p:nvGrpSpPr>
      <p:grpSpPr>
        <a:xfrm>
          <a:off x="0" y="0"/>
          <a:ext cx="0" cy="0"/>
          <a:chOff x="0" y="0"/>
          <a:chExt cx="0" cy="0"/>
        </a:xfrm>
      </p:grpSpPr>
      <p:sp>
        <p:nvSpPr>
          <p:cNvPr id="195" name="Shape 195"/>
          <p:cNvSpPr/>
          <p:nvPr/>
        </p:nvSpPr>
        <p:spPr>
          <a:xfrm>
            <a:off x="0" y="6329467"/>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196" name="Shape 196"/>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197" name="Shape 197"/>
          <p:cNvSpPr txBox="1">
            <a:spLocks noGrp="1"/>
          </p:cNvSpPr>
          <p:nvPr>
            <p:ph type="body" idx="1"/>
          </p:nvPr>
        </p:nvSpPr>
        <p:spPr>
          <a:xfrm>
            <a:off x="304800" y="1570940"/>
            <a:ext cx="85725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198" name="Shape 198"/>
          <p:cNvSpPr/>
          <p:nvPr/>
        </p:nvSpPr>
        <p:spPr>
          <a:xfrm>
            <a:off x="0" y="6330471"/>
            <a:ext cx="9153000" cy="5403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199" name="Shape 199"/>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00" name="Shape 200"/>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ection Header 4">
    <p:spTree>
      <p:nvGrpSpPr>
        <p:cNvPr id="1" name="Shape 201"/>
        <p:cNvGrpSpPr/>
        <p:nvPr/>
      </p:nvGrpSpPr>
      <p:grpSpPr>
        <a:xfrm>
          <a:off x="0" y="0"/>
          <a:ext cx="0" cy="0"/>
          <a:chOff x="0" y="0"/>
          <a:chExt cx="0" cy="0"/>
        </a:xfrm>
      </p:grpSpPr>
      <p:sp>
        <p:nvSpPr>
          <p:cNvPr id="202" name="Shape 202"/>
          <p:cNvSpPr/>
          <p:nvPr/>
        </p:nvSpPr>
        <p:spPr>
          <a:xfrm>
            <a:off x="0" y="0"/>
            <a:ext cx="9144000" cy="6858000"/>
          </a:xfrm>
          <a:prstGeom prst="rect">
            <a:avLst/>
          </a:prstGeom>
          <a:solidFill>
            <a:srgbClr val="1C9963"/>
          </a:solidFill>
          <a:ln>
            <a:noFill/>
          </a:ln>
          <a:effectLst>
            <a:outerShdw blurRad="39999" dist="23000" dir="5400000" rotWithShape="0">
              <a:srgbClr val="000000">
                <a:alpha val="3451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03" name="Shape 203"/>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04" name="Shape 204"/>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05" name="Shape 205"/>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06" name="Shape 206"/>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07" name="Shape 207"/>
          <p:cNvSpPr txBox="1">
            <a:spLocks noGrp="1"/>
          </p:cNvSpPr>
          <p:nvPr>
            <p:ph type="title"/>
          </p:nvPr>
        </p:nvSpPr>
        <p:spPr>
          <a:xfrm>
            <a:off x="216566" y="2829676"/>
            <a:ext cx="8620500" cy="868499"/>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208" name="Shape 208"/>
          <p:cNvPicPr preferRelativeResize="0"/>
          <p:nvPr/>
        </p:nvPicPr>
        <p:blipFill rotWithShape="1">
          <a:blip r:embed="rId2">
            <a:alphaModFix/>
          </a:blip>
          <a:srcRect/>
          <a:stretch/>
        </p:blipFill>
        <p:spPr>
          <a:xfrm>
            <a:off x="304814" y="394130"/>
            <a:ext cx="2235300" cy="21000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ection Header 3">
    <p:spTree>
      <p:nvGrpSpPr>
        <p:cNvPr id="1" name="Shape 209"/>
        <p:cNvGrpSpPr/>
        <p:nvPr/>
      </p:nvGrpSpPr>
      <p:grpSpPr>
        <a:xfrm>
          <a:off x="0" y="0"/>
          <a:ext cx="0" cy="0"/>
          <a:chOff x="0" y="0"/>
          <a:chExt cx="0" cy="0"/>
        </a:xfrm>
      </p:grpSpPr>
      <p:sp>
        <p:nvSpPr>
          <p:cNvPr id="210" name="Shape 210"/>
          <p:cNvSpPr/>
          <p:nvPr/>
        </p:nvSpPr>
        <p:spPr>
          <a:xfrm>
            <a:off x="0" y="0"/>
            <a:ext cx="9144000" cy="6858000"/>
          </a:xfrm>
          <a:prstGeom prst="rect">
            <a:avLst/>
          </a:prstGeom>
          <a:solidFill>
            <a:srgbClr val="A9B0AC"/>
          </a:solidFill>
          <a:ln>
            <a:noFill/>
          </a:ln>
          <a:effectLst>
            <a:outerShdw blurRad="39999" dist="23000" dir="5400000" rotWithShape="0">
              <a:srgbClr val="000000">
                <a:alpha val="3451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11" name="Shape 211"/>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12" name="Shape 212"/>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13" name="Shape 213"/>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14" name="Shape 214"/>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15" name="Shape 215"/>
          <p:cNvSpPr txBox="1">
            <a:spLocks noGrp="1"/>
          </p:cNvSpPr>
          <p:nvPr>
            <p:ph type="title"/>
          </p:nvPr>
        </p:nvSpPr>
        <p:spPr>
          <a:xfrm>
            <a:off x="216566" y="2829676"/>
            <a:ext cx="8620500" cy="868499"/>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216" name="Shape 216"/>
          <p:cNvPicPr preferRelativeResize="0"/>
          <p:nvPr/>
        </p:nvPicPr>
        <p:blipFill rotWithShape="1">
          <a:blip r:embed="rId2">
            <a:alphaModFix/>
          </a:blip>
          <a:srcRect/>
          <a:stretch/>
        </p:blipFill>
        <p:spPr>
          <a:xfrm>
            <a:off x="304814" y="394130"/>
            <a:ext cx="2235300" cy="2100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Section Header 2">
    <p:spTree>
      <p:nvGrpSpPr>
        <p:cNvPr id="1" name="Shape 217"/>
        <p:cNvGrpSpPr/>
        <p:nvPr/>
      </p:nvGrpSpPr>
      <p:grpSpPr>
        <a:xfrm>
          <a:off x="0" y="0"/>
          <a:ext cx="0" cy="0"/>
          <a:chOff x="0" y="0"/>
          <a:chExt cx="0" cy="0"/>
        </a:xfrm>
      </p:grpSpPr>
      <p:sp>
        <p:nvSpPr>
          <p:cNvPr id="218" name="Shape 218"/>
          <p:cNvSpPr/>
          <p:nvPr/>
        </p:nvSpPr>
        <p:spPr>
          <a:xfrm>
            <a:off x="0" y="0"/>
            <a:ext cx="9144000" cy="6858000"/>
          </a:xfrm>
          <a:prstGeom prst="rect">
            <a:avLst/>
          </a:prstGeom>
          <a:solidFill>
            <a:srgbClr val="464646"/>
          </a:solidFill>
          <a:ln>
            <a:noFill/>
          </a:ln>
          <a:effectLst>
            <a:outerShdw blurRad="39999" dist="23000" dir="5400000" rotWithShape="0">
              <a:srgbClr val="000000">
                <a:alpha val="3451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19" name="Shape 219"/>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20" name="Shape 220"/>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21" name="Shape 221"/>
          <p:cNvSpPr txBox="1"/>
          <p:nvPr/>
        </p:nvSpPr>
        <p:spPr>
          <a:xfrm>
            <a:off x="115458"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22" name="Shape 222"/>
          <p:cNvSpPr txBox="1"/>
          <p:nvPr/>
        </p:nvSpPr>
        <p:spPr>
          <a:xfrm>
            <a:off x="115458"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223" name="Shape 223"/>
          <p:cNvSpPr txBox="1">
            <a:spLocks noGrp="1"/>
          </p:cNvSpPr>
          <p:nvPr>
            <p:ph type="title"/>
          </p:nvPr>
        </p:nvSpPr>
        <p:spPr>
          <a:xfrm>
            <a:off x="216566" y="2829676"/>
            <a:ext cx="8620500" cy="868499"/>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224" name="Shape 224"/>
          <p:cNvPicPr preferRelativeResize="0"/>
          <p:nvPr/>
        </p:nvPicPr>
        <p:blipFill rotWithShape="1">
          <a:blip r:embed="rId2">
            <a:alphaModFix/>
          </a:blip>
          <a:srcRect/>
          <a:stretch/>
        </p:blipFill>
        <p:spPr>
          <a:xfrm>
            <a:off x="304814" y="394130"/>
            <a:ext cx="2235300" cy="2100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225"/>
        <p:cNvGrpSpPr/>
        <p:nvPr/>
      </p:nvGrpSpPr>
      <p:grpSpPr>
        <a:xfrm>
          <a:off x="0" y="0"/>
          <a:ext cx="0" cy="0"/>
          <a:chOff x="0" y="0"/>
          <a:chExt cx="0" cy="0"/>
        </a:xfrm>
      </p:grpSpPr>
      <p:sp>
        <p:nvSpPr>
          <p:cNvPr id="226" name="Shape 226"/>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27" name="Shape 227"/>
          <p:cNvSpPr txBox="1">
            <a:spLocks noGrp="1"/>
          </p:cNvSpPr>
          <p:nvPr>
            <p:ph type="body" idx="1"/>
          </p:nvPr>
        </p:nvSpPr>
        <p:spPr>
          <a:xfrm>
            <a:off x="304800" y="1417637"/>
            <a:ext cx="4192500" cy="5979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228" name="Shape 228"/>
          <p:cNvSpPr txBox="1">
            <a:spLocks noGrp="1"/>
          </p:cNvSpPr>
          <p:nvPr>
            <p:ph type="body" idx="2"/>
          </p:nvPr>
        </p:nvSpPr>
        <p:spPr>
          <a:xfrm>
            <a:off x="304800" y="2015409"/>
            <a:ext cx="4192500" cy="41265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229" name="Shape 229"/>
          <p:cNvSpPr txBox="1">
            <a:spLocks noGrp="1"/>
          </p:cNvSpPr>
          <p:nvPr>
            <p:ph type="body" idx="3"/>
          </p:nvPr>
        </p:nvSpPr>
        <p:spPr>
          <a:xfrm>
            <a:off x="4645025" y="1417637"/>
            <a:ext cx="4194300" cy="6324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230" name="Shape 230"/>
          <p:cNvSpPr txBox="1">
            <a:spLocks noGrp="1"/>
          </p:cNvSpPr>
          <p:nvPr>
            <p:ph type="body" idx="4"/>
          </p:nvPr>
        </p:nvSpPr>
        <p:spPr>
          <a:xfrm>
            <a:off x="4645025" y="2050046"/>
            <a:ext cx="4194300" cy="40920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231" name="Shape 23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32" name="Shape 23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233" name="Shape 233"/>
          <p:cNvSpPr/>
          <p:nvPr/>
        </p:nvSpPr>
        <p:spPr>
          <a:xfrm>
            <a:off x="3542585" y="6519775"/>
            <a:ext cx="1906800" cy="175500"/>
          </a:xfrm>
          <a:prstGeom prst="rect">
            <a:avLst/>
          </a:prstGeom>
          <a:noFill/>
          <a:ln>
            <a:noFill/>
          </a:ln>
          <a:effectLst>
            <a:outerShdw blurRad="39999" dist="23000" dir="5400000" rotWithShape="0">
              <a:srgbClr val="000000">
                <a:alpha val="3451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Title Slide CA 2">
    <p:spTree>
      <p:nvGrpSpPr>
        <p:cNvPr id="1" name="Shape 234"/>
        <p:cNvGrpSpPr/>
        <p:nvPr/>
      </p:nvGrpSpPr>
      <p:grpSpPr>
        <a:xfrm>
          <a:off x="0" y="0"/>
          <a:ext cx="0" cy="0"/>
          <a:chOff x="0" y="0"/>
          <a:chExt cx="0" cy="0"/>
        </a:xfrm>
      </p:grpSpPr>
      <p:sp>
        <p:nvSpPr>
          <p:cNvPr id="235" name="Shape 235"/>
          <p:cNvSpPr txBox="1">
            <a:spLocks noGrp="1"/>
          </p:cNvSpPr>
          <p:nvPr>
            <p:ph type="ctrTitle"/>
          </p:nvPr>
        </p:nvSpPr>
        <p:spPr>
          <a:xfrm>
            <a:off x="3339153" y="2950713"/>
            <a:ext cx="5497200" cy="8847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36" name="Shape 236"/>
          <p:cNvSpPr txBox="1">
            <a:spLocks noGrp="1"/>
          </p:cNvSpPr>
          <p:nvPr>
            <p:ph type="subTitle" idx="1"/>
          </p:nvPr>
        </p:nvSpPr>
        <p:spPr>
          <a:xfrm>
            <a:off x="3339151" y="3835562"/>
            <a:ext cx="5497199"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237" name="Shape 237"/>
          <p:cNvSpPr/>
          <p:nvPr/>
        </p:nvSpPr>
        <p:spPr>
          <a:xfrm>
            <a:off x="0" y="1746249"/>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38" name="Shape 238"/>
          <p:cNvSpPr>
            <a:spLocks noGrp="1"/>
          </p:cNvSpPr>
          <p:nvPr>
            <p:ph type="pic" idx="2"/>
          </p:nvPr>
        </p:nvSpPr>
        <p:spPr>
          <a:xfrm>
            <a:off x="304800" y="1857374"/>
            <a:ext cx="2752500" cy="3159000"/>
          </a:xfrm>
          <a:prstGeom prst="rect">
            <a:avLst/>
          </a:prstGeom>
          <a:noFill/>
          <a:ln>
            <a:noFill/>
          </a:ln>
        </p:spPr>
        <p:txBody>
          <a:bodyPr lIns="91425" tIns="91425" rIns="91425" bIns="91425" anchor="t" anchorCtr="0"/>
          <a:lstStyle>
            <a:lvl1pPr marL="342900" marR="0" lvl="0" indent="-8890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239" name="Shape 239"/>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Title Slide SAP Co-Branded">
    <p:spTree>
      <p:nvGrpSpPr>
        <p:cNvPr id="1" name="Shape 240"/>
        <p:cNvGrpSpPr/>
        <p:nvPr/>
      </p:nvGrpSpPr>
      <p:grpSpPr>
        <a:xfrm>
          <a:off x="0" y="0"/>
          <a:ext cx="0" cy="0"/>
          <a:chOff x="0" y="0"/>
          <a:chExt cx="0" cy="0"/>
        </a:xfrm>
      </p:grpSpPr>
      <p:sp>
        <p:nvSpPr>
          <p:cNvPr id="241" name="Shape 241"/>
          <p:cNvSpPr txBox="1">
            <a:spLocks noGrp="1"/>
          </p:cNvSpPr>
          <p:nvPr>
            <p:ph type="ctrTitle"/>
          </p:nvPr>
        </p:nvSpPr>
        <p:spPr>
          <a:xfrm>
            <a:off x="219318" y="2933439"/>
            <a:ext cx="8619900" cy="8991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42" name="Shape 242"/>
          <p:cNvSpPr txBox="1">
            <a:spLocks noGrp="1"/>
          </p:cNvSpPr>
          <p:nvPr>
            <p:ph type="subTitle" idx="1"/>
          </p:nvPr>
        </p:nvSpPr>
        <p:spPr>
          <a:xfrm>
            <a:off x="219315"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40"/>
              </a:spcBef>
              <a:spcAft>
                <a:spcPts val="0"/>
              </a:spcAft>
              <a:buClr>
                <a:srgbClr val="595959"/>
              </a:buClr>
              <a:buFont typeface="Arial"/>
              <a:buNone/>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243" name="Shape 243"/>
          <p:cNvSpPr/>
          <p:nvPr/>
        </p:nvSpPr>
        <p:spPr>
          <a:xfrm>
            <a:off x="0" y="1737610"/>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44" name="Shape 244"/>
          <p:cNvSpPr>
            <a:spLocks noGrp="1"/>
          </p:cNvSpPr>
          <p:nvPr>
            <p:ph type="pic" idx="2"/>
          </p:nvPr>
        </p:nvSpPr>
        <p:spPr>
          <a:xfrm>
            <a:off x="7188200" y="225425"/>
            <a:ext cx="1650900" cy="807900"/>
          </a:xfrm>
          <a:prstGeom prst="rect">
            <a:avLst/>
          </a:prstGeom>
          <a:noFill/>
          <a:ln>
            <a:noFill/>
          </a:ln>
        </p:spPr>
        <p:txBody>
          <a:bodyPr lIns="91425" tIns="91425" rIns="91425" bIns="91425" anchor="t" anchorCtr="0"/>
          <a:lstStyle>
            <a:lvl1pPr marL="342900" marR="0" lvl="0" indent="-190500" algn="l" rtl="0">
              <a:lnSpc>
                <a:spcPct val="100000"/>
              </a:lnSpc>
              <a:spcBef>
                <a:spcPts val="240"/>
              </a:spcBef>
              <a:spcAft>
                <a:spcPts val="0"/>
              </a:spcAft>
              <a:buClr>
                <a:srgbClr val="595959"/>
              </a:buClr>
              <a:buSzPct val="100000"/>
              <a:buFont typeface="Arial"/>
              <a:buChar char="•"/>
              <a:defRPr sz="1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245" name="Shape 245"/>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Table Page">
    <p:spTree>
      <p:nvGrpSpPr>
        <p:cNvPr id="1" name="Shape 246"/>
        <p:cNvGrpSpPr/>
        <p:nvPr/>
      </p:nvGrpSpPr>
      <p:grpSpPr>
        <a:xfrm>
          <a:off x="0" y="0"/>
          <a:ext cx="0" cy="0"/>
          <a:chOff x="0" y="0"/>
          <a:chExt cx="0" cy="0"/>
        </a:xfrm>
      </p:grpSpPr>
      <p:sp>
        <p:nvSpPr>
          <p:cNvPr id="247" name="Shape 247"/>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48" name="Shape 248"/>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49" name="Shape 249"/>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50" name="Shape 250"/>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Chart Page">
    <p:spTree>
      <p:nvGrpSpPr>
        <p:cNvPr id="1" name="Shape 251"/>
        <p:cNvGrpSpPr/>
        <p:nvPr/>
      </p:nvGrpSpPr>
      <p:grpSpPr>
        <a:xfrm>
          <a:off x="0" y="0"/>
          <a:ext cx="0" cy="0"/>
          <a:chOff x="0" y="0"/>
          <a:chExt cx="0" cy="0"/>
        </a:xfrm>
      </p:grpSpPr>
      <p:sp>
        <p:nvSpPr>
          <p:cNvPr id="252" name="Shape 252"/>
          <p:cNvSpPr>
            <a:spLocks noGrp="1"/>
          </p:cNvSpPr>
          <p:nvPr>
            <p:ph type="chart" idx="2"/>
          </p:nvPr>
        </p:nvSpPr>
        <p:spPr>
          <a:xfrm>
            <a:off x="304800" y="1575486"/>
            <a:ext cx="85344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53" name="Shape 253"/>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54" name="Shape 254"/>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55" name="Shape 255"/>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56" name="Shape 256"/>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Picture or graphic">
    <p:spTree>
      <p:nvGrpSpPr>
        <p:cNvPr id="1" name="Shape 257"/>
        <p:cNvGrpSpPr/>
        <p:nvPr/>
      </p:nvGrpSpPr>
      <p:grpSpPr>
        <a:xfrm>
          <a:off x="0" y="0"/>
          <a:ext cx="0" cy="0"/>
          <a:chOff x="0" y="0"/>
          <a:chExt cx="0" cy="0"/>
        </a:xfrm>
      </p:grpSpPr>
      <p:sp>
        <p:nvSpPr>
          <p:cNvPr id="258" name="Shape 258"/>
          <p:cNvSpPr>
            <a:spLocks noGrp="1"/>
          </p:cNvSpPr>
          <p:nvPr>
            <p:ph type="pic" idx="2"/>
          </p:nvPr>
        </p:nvSpPr>
        <p:spPr>
          <a:xfrm>
            <a:off x="304800" y="1575486"/>
            <a:ext cx="85725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59" name="Shape 259"/>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60" name="Shape 260"/>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61" name="Shape 261"/>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62" name="Shape 262"/>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Contents Page">
    <p:spTree>
      <p:nvGrpSpPr>
        <p:cNvPr id="1" name="Shape 263"/>
        <p:cNvGrpSpPr/>
        <p:nvPr/>
      </p:nvGrpSpPr>
      <p:grpSpPr>
        <a:xfrm>
          <a:off x="0" y="0"/>
          <a:ext cx="0" cy="0"/>
          <a:chOff x="0" y="0"/>
          <a:chExt cx="0" cy="0"/>
        </a:xfrm>
      </p:grpSpPr>
      <p:sp>
        <p:nvSpPr>
          <p:cNvPr id="264" name="Shape 264"/>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rgbClr val="1C9963"/>
              </a:solidFill>
              <a:latin typeface="Lucida Sans" panose="020B0602030504020204" pitchFamily="34" charset="0"/>
              <a:ea typeface="Calibri"/>
              <a:cs typeface="Calibri"/>
              <a:sym typeface="Calibri"/>
            </a:endParaRPr>
          </a:p>
        </p:txBody>
      </p:sp>
      <p:sp>
        <p:nvSpPr>
          <p:cNvPr id="265" name="Shape 265"/>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266" name="Shape 266"/>
          <p:cNvSpPr txBox="1">
            <a:spLocks noGrp="1"/>
          </p:cNvSpPr>
          <p:nvPr>
            <p:ph type="title"/>
          </p:nvPr>
        </p:nvSpPr>
        <p:spPr>
          <a:xfrm>
            <a:off x="304800" y="2914650"/>
            <a:ext cx="35847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67" name="Shape 267"/>
          <p:cNvSpPr txBox="1">
            <a:spLocks noGrp="1"/>
          </p:cNvSpPr>
          <p:nvPr>
            <p:ph type="body" idx="1"/>
          </p:nvPr>
        </p:nvSpPr>
        <p:spPr>
          <a:xfrm>
            <a:off x="4624612" y="1858449"/>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68" name="Shape 268"/>
          <p:cNvSpPr txBox="1">
            <a:spLocks noGrp="1"/>
          </p:cNvSpPr>
          <p:nvPr>
            <p:ph type="body" idx="2"/>
          </p:nvPr>
        </p:nvSpPr>
        <p:spPr>
          <a:xfrm>
            <a:off x="7209514" y="1858449"/>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69" name="Shape 269"/>
          <p:cNvSpPr txBox="1">
            <a:spLocks noGrp="1"/>
          </p:cNvSpPr>
          <p:nvPr>
            <p:ph type="body" idx="3"/>
          </p:nvPr>
        </p:nvSpPr>
        <p:spPr>
          <a:xfrm>
            <a:off x="4624612" y="2400626"/>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0" name="Shape 270"/>
          <p:cNvSpPr txBox="1">
            <a:spLocks noGrp="1"/>
          </p:cNvSpPr>
          <p:nvPr>
            <p:ph type="body" idx="4"/>
          </p:nvPr>
        </p:nvSpPr>
        <p:spPr>
          <a:xfrm>
            <a:off x="7209514" y="2400626"/>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1" name="Shape 271"/>
          <p:cNvSpPr txBox="1">
            <a:spLocks noGrp="1"/>
          </p:cNvSpPr>
          <p:nvPr>
            <p:ph type="body" idx="5"/>
          </p:nvPr>
        </p:nvSpPr>
        <p:spPr>
          <a:xfrm>
            <a:off x="4624612" y="2955016"/>
            <a:ext cx="2444699" cy="539699"/>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2" name="Shape 272"/>
          <p:cNvSpPr txBox="1">
            <a:spLocks noGrp="1"/>
          </p:cNvSpPr>
          <p:nvPr>
            <p:ph type="body" idx="6"/>
          </p:nvPr>
        </p:nvSpPr>
        <p:spPr>
          <a:xfrm>
            <a:off x="7209514" y="2955016"/>
            <a:ext cx="1447200" cy="539699"/>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3" name="Shape 273"/>
          <p:cNvSpPr txBox="1">
            <a:spLocks noGrp="1"/>
          </p:cNvSpPr>
          <p:nvPr>
            <p:ph type="body" idx="7"/>
          </p:nvPr>
        </p:nvSpPr>
        <p:spPr>
          <a:xfrm>
            <a:off x="4624612" y="3509407"/>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4" name="Shape 274"/>
          <p:cNvSpPr txBox="1">
            <a:spLocks noGrp="1"/>
          </p:cNvSpPr>
          <p:nvPr>
            <p:ph type="body" idx="8"/>
          </p:nvPr>
        </p:nvSpPr>
        <p:spPr>
          <a:xfrm>
            <a:off x="7209514" y="3509407"/>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5" name="Shape 275"/>
          <p:cNvSpPr txBox="1">
            <a:spLocks noGrp="1"/>
          </p:cNvSpPr>
          <p:nvPr>
            <p:ph type="body" idx="9"/>
          </p:nvPr>
        </p:nvSpPr>
        <p:spPr>
          <a:xfrm>
            <a:off x="4624612" y="4063798"/>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6" name="Shape 276"/>
          <p:cNvSpPr txBox="1">
            <a:spLocks noGrp="1"/>
          </p:cNvSpPr>
          <p:nvPr>
            <p:ph type="body" idx="13"/>
          </p:nvPr>
        </p:nvSpPr>
        <p:spPr>
          <a:xfrm>
            <a:off x="7209514" y="4063798"/>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7" name="Shape 277"/>
          <p:cNvSpPr txBox="1">
            <a:spLocks noGrp="1"/>
          </p:cNvSpPr>
          <p:nvPr>
            <p:ph type="body" idx="14"/>
          </p:nvPr>
        </p:nvSpPr>
        <p:spPr>
          <a:xfrm>
            <a:off x="4624612" y="4618185"/>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278" name="Shape 278"/>
          <p:cNvSpPr txBox="1">
            <a:spLocks noGrp="1"/>
          </p:cNvSpPr>
          <p:nvPr>
            <p:ph type="body" idx="15"/>
          </p:nvPr>
        </p:nvSpPr>
        <p:spPr>
          <a:xfrm>
            <a:off x="7209514" y="4618185"/>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279" name="Shape 279"/>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Full Bleed Image">
    <p:spTree>
      <p:nvGrpSpPr>
        <p:cNvPr id="1" name="Shape 280"/>
        <p:cNvGrpSpPr/>
        <p:nvPr/>
      </p:nvGrpSpPr>
      <p:grpSpPr>
        <a:xfrm>
          <a:off x="0" y="0"/>
          <a:ext cx="0" cy="0"/>
          <a:chOff x="0" y="0"/>
          <a:chExt cx="0" cy="0"/>
        </a:xfrm>
      </p:grpSpPr>
      <p:sp>
        <p:nvSpPr>
          <p:cNvPr id="281" name="Shape 281"/>
          <p:cNvSpPr>
            <a:spLocks noGrp="1"/>
          </p:cNvSpPr>
          <p:nvPr>
            <p:ph type="pic" idx="2"/>
          </p:nvPr>
        </p:nvSpPr>
        <p:spPr>
          <a:xfrm>
            <a:off x="0" y="0"/>
            <a:ext cx="9144000" cy="68580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2"/>
        <p:cNvGrpSpPr/>
        <p:nvPr/>
      </p:nvGrpSpPr>
      <p:grpSpPr>
        <a:xfrm>
          <a:off x="0" y="0"/>
          <a:ext cx="0" cy="0"/>
          <a:chOff x="0" y="0"/>
          <a:chExt cx="0" cy="0"/>
        </a:xfrm>
      </p:grpSpPr>
      <p:sp>
        <p:nvSpPr>
          <p:cNvPr id="283" name="Shape 283"/>
          <p:cNvSpPr txBox="1">
            <a:spLocks noGrp="1"/>
          </p:cNvSpPr>
          <p:nvPr>
            <p:ph type="title"/>
          </p:nvPr>
        </p:nvSpPr>
        <p:spPr>
          <a:xfrm>
            <a:off x="304800" y="274637"/>
            <a:ext cx="85599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284" name="Shape 284"/>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85" name="Shape 285"/>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86" name="Shape 286"/>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cSld name="Blank_CA">
    <p:spTree>
      <p:nvGrpSpPr>
        <p:cNvPr id="1" name="Shape 287"/>
        <p:cNvGrpSpPr/>
        <p:nvPr/>
      </p:nvGrpSpPr>
      <p:grpSpPr>
        <a:xfrm>
          <a:off x="0" y="0"/>
          <a:ext cx="0" cy="0"/>
          <a:chOff x="0" y="0"/>
          <a:chExt cx="0" cy="0"/>
        </a:xfrm>
      </p:grpSpPr>
      <p:sp>
        <p:nvSpPr>
          <p:cNvPr id="288" name="Shape 288"/>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89" name="Shape 289"/>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90" name="Shape 290"/>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2_Blank_CA Green">
    <p:spTree>
      <p:nvGrpSpPr>
        <p:cNvPr id="1" name="Shape 291"/>
        <p:cNvGrpSpPr/>
        <p:nvPr/>
      </p:nvGrpSpPr>
      <p:grpSpPr>
        <a:xfrm>
          <a:off x="0" y="0"/>
          <a:ext cx="0" cy="0"/>
          <a:chOff x="0" y="0"/>
          <a:chExt cx="0" cy="0"/>
        </a:xfrm>
      </p:grpSpPr>
      <p:sp>
        <p:nvSpPr>
          <p:cNvPr id="292" name="Shape 292"/>
          <p:cNvSpPr/>
          <p:nvPr/>
        </p:nvSpPr>
        <p:spPr>
          <a:xfrm>
            <a:off x="0" y="6330471"/>
            <a:ext cx="9153000" cy="540300"/>
          </a:xfrm>
          <a:prstGeom prst="rect">
            <a:avLst/>
          </a:prstGeom>
          <a:solidFill>
            <a:srgbClr val="1C9963"/>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93" name="Shape 293"/>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chemeClr val="lt1"/>
              </a:buClr>
              <a:buSzPct val="25000"/>
              <a:buFont typeface="Allerta"/>
              <a:buNone/>
            </a:pPr>
            <a:fld id="{00000000-1234-1234-1234-123412341234}" type="slidenum">
              <a:rPr lang="en-US" sz="1000" b="0" i="0" u="none" strike="noStrike" cap="none">
                <a:solidFill>
                  <a:schemeClr val="lt1"/>
                </a:solidFill>
                <a:latin typeface="Lucida Sans" panose="020B0602030504020204" pitchFamily="34" charset="0"/>
                <a:ea typeface="Allerta"/>
                <a:cs typeface="Allerta"/>
                <a:sym typeface="Allerta"/>
              </a:rPr>
              <a:t>‹#›</a:t>
            </a:fld>
            <a:r>
              <a:rPr lang="en-US" sz="1000" b="0" i="0" u="none" strike="noStrike" cap="none" dirty="0">
                <a:solidFill>
                  <a:schemeClr val="lt1"/>
                </a:solidFill>
                <a:latin typeface="Lucida Sans" panose="020B0602030504020204" pitchFamily="34" charset="0"/>
                <a:ea typeface="Allerta"/>
                <a:cs typeface="Allerta"/>
                <a:sym typeface="Allerta"/>
              </a:rPr>
              <a:t> </a:t>
            </a:r>
          </a:p>
        </p:txBody>
      </p:sp>
      <p:pic>
        <p:nvPicPr>
          <p:cNvPr id="294" name="Shape 294"/>
          <p:cNvPicPr preferRelativeResize="0"/>
          <p:nvPr/>
        </p:nvPicPr>
        <p:blipFill rotWithShape="1">
          <a:blip r:embed="rId2">
            <a:alphaModFix/>
          </a:blip>
          <a:srcRect/>
          <a:stretch/>
        </p:blipFill>
        <p:spPr>
          <a:xfrm>
            <a:off x="304800" y="6503298"/>
            <a:ext cx="1746600" cy="164099"/>
          </a:xfrm>
          <a:prstGeom prst="rect">
            <a:avLst/>
          </a:prstGeom>
          <a:noFill/>
          <a:ln>
            <a:noFill/>
          </a:ln>
        </p:spPr>
      </p:pic>
      <p:pic>
        <p:nvPicPr>
          <p:cNvPr id="295" name="Shape 295"/>
          <p:cNvPicPr preferRelativeResize="0"/>
          <p:nvPr/>
        </p:nvPicPr>
        <p:blipFill rotWithShape="1">
          <a:blip r:embed="rId3">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1_Blank_CA and SAP">
    <p:spTree>
      <p:nvGrpSpPr>
        <p:cNvPr id="1" name="Shape 296"/>
        <p:cNvGrpSpPr/>
        <p:nvPr/>
      </p:nvGrpSpPr>
      <p:grpSpPr>
        <a:xfrm>
          <a:off x="0" y="0"/>
          <a:ext cx="0" cy="0"/>
          <a:chOff x="0" y="0"/>
          <a:chExt cx="0" cy="0"/>
        </a:xfrm>
      </p:grpSpPr>
      <p:sp>
        <p:nvSpPr>
          <p:cNvPr id="297" name="Shape 297"/>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298" name="Shape 298"/>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299" name="Shape 299"/>
          <p:cNvPicPr preferRelativeResize="0"/>
          <p:nvPr/>
        </p:nvPicPr>
        <p:blipFill rotWithShape="1">
          <a:blip r:embed="rId2">
            <a:alphaModFix/>
          </a:blip>
          <a:srcRect/>
          <a:stretch/>
        </p:blipFill>
        <p:spPr>
          <a:xfrm>
            <a:off x="304800" y="6533798"/>
            <a:ext cx="3057300" cy="133499"/>
          </a:xfrm>
          <a:prstGeom prst="rect">
            <a:avLst/>
          </a:prstGeom>
          <a:noFill/>
          <a:ln>
            <a:noFill/>
          </a:ln>
        </p:spPr>
      </p:pic>
      <p:pic>
        <p:nvPicPr>
          <p:cNvPr id="300" name="Shape 300"/>
          <p:cNvPicPr preferRelativeResize="0"/>
          <p:nvPr/>
        </p:nvPicPr>
        <p:blipFill rotWithShape="1">
          <a:blip r:embed="rId3">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01"/>
        <p:cNvGrpSpPr/>
        <p:nvPr/>
      </p:nvGrpSpPr>
      <p:grpSpPr>
        <a:xfrm>
          <a:off x="0" y="0"/>
          <a:ext cx="0" cy="0"/>
          <a:chOff x="0" y="0"/>
          <a:chExt cx="0" cy="0"/>
        </a:xfrm>
      </p:grpSpPr>
      <p:sp>
        <p:nvSpPr>
          <p:cNvPr id="302" name="Shape 302"/>
          <p:cNvSpPr txBox="1">
            <a:spLocks noGrp="1"/>
          </p:cNvSpPr>
          <p:nvPr>
            <p:ph type="title"/>
          </p:nvPr>
        </p:nvSpPr>
        <p:spPr>
          <a:xfrm>
            <a:off x="304800" y="279397"/>
            <a:ext cx="8534400" cy="11166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03" name="Shape 303"/>
          <p:cNvSpPr txBox="1">
            <a:spLocks noGrp="1"/>
          </p:cNvSpPr>
          <p:nvPr>
            <p:ph type="body" idx="1"/>
          </p:nvPr>
        </p:nvSpPr>
        <p:spPr>
          <a:xfrm>
            <a:off x="304800" y="1600200"/>
            <a:ext cx="4038600" cy="45549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304" name="Shape 304"/>
          <p:cNvSpPr txBox="1">
            <a:spLocks noGrp="1"/>
          </p:cNvSpPr>
          <p:nvPr>
            <p:ph type="body" idx="2"/>
          </p:nvPr>
        </p:nvSpPr>
        <p:spPr>
          <a:xfrm>
            <a:off x="4496019" y="1603770"/>
            <a:ext cx="4026000" cy="45513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305" name="Shape 305"/>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06" name="Shape 306"/>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307" name="Shape 307"/>
          <p:cNvSpPr/>
          <p:nvPr/>
        </p:nvSpPr>
        <p:spPr>
          <a:xfrm>
            <a:off x="3542585" y="6519775"/>
            <a:ext cx="1906800" cy="175500"/>
          </a:xfrm>
          <a:prstGeom prst="rect">
            <a:avLst/>
          </a:prstGeom>
          <a:noFill/>
          <a:ln>
            <a:noFill/>
          </a:ln>
          <a:effectLst>
            <a:outerShdw blurRad="39999" dist="23000" dir="5400000" rotWithShape="0">
              <a:srgbClr val="000000">
                <a:alpha val="3451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Image and Text">
    <p:spTree>
      <p:nvGrpSpPr>
        <p:cNvPr id="1" name="Shape 308"/>
        <p:cNvGrpSpPr/>
        <p:nvPr/>
      </p:nvGrpSpPr>
      <p:grpSpPr>
        <a:xfrm>
          <a:off x="0" y="0"/>
          <a:ext cx="0" cy="0"/>
          <a:chOff x="0" y="0"/>
          <a:chExt cx="0" cy="0"/>
        </a:xfrm>
      </p:grpSpPr>
      <p:sp>
        <p:nvSpPr>
          <p:cNvPr id="309" name="Shape 309"/>
          <p:cNvSpPr>
            <a:spLocks noGrp="1"/>
          </p:cNvSpPr>
          <p:nvPr>
            <p:ph type="pic" idx="2"/>
          </p:nvPr>
        </p:nvSpPr>
        <p:spPr>
          <a:xfrm>
            <a:off x="4673600" y="1600200"/>
            <a:ext cx="40131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10" name="Shape 310"/>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11" name="Shape 311"/>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312" name="Shape 312"/>
          <p:cNvSpPr txBox="1">
            <a:spLocks noGrp="1"/>
          </p:cNvSpPr>
          <p:nvPr>
            <p:ph type="body" idx="3"/>
          </p:nvPr>
        </p:nvSpPr>
        <p:spPr>
          <a:xfrm>
            <a:off x="4673600" y="5646676"/>
            <a:ext cx="40131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13" name="Shape 313"/>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14" name="Shape 314"/>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2 Images and Text">
    <p:spTree>
      <p:nvGrpSpPr>
        <p:cNvPr id="1" name="Shape 315"/>
        <p:cNvGrpSpPr/>
        <p:nvPr/>
      </p:nvGrpSpPr>
      <p:grpSpPr>
        <a:xfrm>
          <a:off x="0" y="0"/>
          <a:ext cx="0" cy="0"/>
          <a:chOff x="0" y="0"/>
          <a:chExt cx="0" cy="0"/>
        </a:xfrm>
      </p:grpSpPr>
      <p:sp>
        <p:nvSpPr>
          <p:cNvPr id="316" name="Shape 316"/>
          <p:cNvSpPr>
            <a:spLocks noGrp="1"/>
          </p:cNvSpPr>
          <p:nvPr>
            <p:ph type="pic" idx="2"/>
          </p:nvPr>
        </p:nvSpPr>
        <p:spPr>
          <a:xfrm>
            <a:off x="4673600" y="3892046"/>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17" name="Shape 317"/>
          <p:cNvSpPr>
            <a:spLocks noGrp="1"/>
          </p:cNvSpPr>
          <p:nvPr>
            <p:ph type="pic" idx="3"/>
          </p:nvPr>
        </p:nvSpPr>
        <p:spPr>
          <a:xfrm>
            <a:off x="4673600" y="1600200"/>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18" name="Shape 318"/>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19" name="Shape 319"/>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320" name="Shape 320"/>
          <p:cNvSpPr txBox="1">
            <a:spLocks noGrp="1"/>
          </p:cNvSpPr>
          <p:nvPr>
            <p:ph type="body" idx="4"/>
          </p:nvPr>
        </p:nvSpPr>
        <p:spPr>
          <a:xfrm>
            <a:off x="4673600" y="5646676"/>
            <a:ext cx="40578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21" name="Shape 321"/>
          <p:cNvSpPr txBox="1">
            <a:spLocks noGrp="1"/>
          </p:cNvSpPr>
          <p:nvPr>
            <p:ph type="body" idx="5"/>
          </p:nvPr>
        </p:nvSpPr>
        <p:spPr>
          <a:xfrm>
            <a:off x="4673600" y="3354830"/>
            <a:ext cx="40131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22" name="Shape 322"/>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23" name="Shape 323"/>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Two Images">
    <p:spTree>
      <p:nvGrpSpPr>
        <p:cNvPr id="1" name="Shape 324"/>
        <p:cNvGrpSpPr/>
        <p:nvPr/>
      </p:nvGrpSpPr>
      <p:grpSpPr>
        <a:xfrm>
          <a:off x="0" y="0"/>
          <a:ext cx="0" cy="0"/>
          <a:chOff x="0" y="0"/>
          <a:chExt cx="0" cy="0"/>
        </a:xfrm>
      </p:grpSpPr>
      <p:sp>
        <p:nvSpPr>
          <p:cNvPr id="325" name="Shape 325"/>
          <p:cNvSpPr>
            <a:spLocks noGrp="1"/>
          </p:cNvSpPr>
          <p:nvPr>
            <p:ph type="pic" idx="2"/>
          </p:nvPr>
        </p:nvSpPr>
        <p:spPr>
          <a:xfrm>
            <a:off x="4683119" y="1600200"/>
            <a:ext cx="4003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26" name="Shape 326"/>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27" name="Shape 327"/>
          <p:cNvSpPr txBox="1">
            <a:spLocks noGrp="1"/>
          </p:cNvSpPr>
          <p:nvPr>
            <p:ph type="body" idx="1"/>
          </p:nvPr>
        </p:nvSpPr>
        <p:spPr>
          <a:xfrm>
            <a:off x="4683119" y="5646676"/>
            <a:ext cx="40038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28" name="Shape 328"/>
          <p:cNvSpPr>
            <a:spLocks noGrp="1"/>
          </p:cNvSpPr>
          <p:nvPr>
            <p:ph type="pic" idx="3"/>
          </p:nvPr>
        </p:nvSpPr>
        <p:spPr>
          <a:xfrm>
            <a:off x="304801" y="1600200"/>
            <a:ext cx="4225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29" name="Shape 329"/>
          <p:cNvSpPr txBox="1">
            <a:spLocks noGrp="1"/>
          </p:cNvSpPr>
          <p:nvPr>
            <p:ph type="body" idx="4"/>
          </p:nvPr>
        </p:nvSpPr>
        <p:spPr>
          <a:xfrm>
            <a:off x="304800" y="5646676"/>
            <a:ext cx="42258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30" name="Shape 330"/>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31" name="Shape 331"/>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Four Images">
    <p:spTree>
      <p:nvGrpSpPr>
        <p:cNvPr id="1" name="Shape 332"/>
        <p:cNvGrpSpPr/>
        <p:nvPr/>
      </p:nvGrpSpPr>
      <p:grpSpPr>
        <a:xfrm>
          <a:off x="0" y="0"/>
          <a:ext cx="0" cy="0"/>
          <a:chOff x="0" y="0"/>
          <a:chExt cx="0" cy="0"/>
        </a:xfrm>
      </p:grpSpPr>
      <p:sp>
        <p:nvSpPr>
          <p:cNvPr id="333" name="Shape 333"/>
          <p:cNvSpPr>
            <a:spLocks noGrp="1"/>
          </p:cNvSpPr>
          <p:nvPr>
            <p:ph type="pic" idx="2"/>
          </p:nvPr>
        </p:nvSpPr>
        <p:spPr>
          <a:xfrm>
            <a:off x="4530721"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34" name="Shape 334"/>
          <p:cNvSpPr>
            <a:spLocks noGrp="1"/>
          </p:cNvSpPr>
          <p:nvPr>
            <p:ph type="pic" idx="3"/>
          </p:nvPr>
        </p:nvSpPr>
        <p:spPr>
          <a:xfrm>
            <a:off x="4533898" y="1600200"/>
            <a:ext cx="4152899"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35" name="Shape 335"/>
          <p:cNvSpPr>
            <a:spLocks noGrp="1"/>
          </p:cNvSpPr>
          <p:nvPr>
            <p:ph type="pic" idx="4"/>
          </p:nvPr>
        </p:nvSpPr>
        <p:spPr>
          <a:xfrm>
            <a:off x="304800" y="1600200"/>
            <a:ext cx="4159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36" name="Shape 336"/>
          <p:cNvSpPr>
            <a:spLocks noGrp="1"/>
          </p:cNvSpPr>
          <p:nvPr>
            <p:ph type="pic" idx="5"/>
          </p:nvPr>
        </p:nvSpPr>
        <p:spPr>
          <a:xfrm>
            <a:off x="307975"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337" name="Shape 337"/>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38" name="Shape 338"/>
          <p:cNvSpPr txBox="1">
            <a:spLocks noGrp="1"/>
          </p:cNvSpPr>
          <p:nvPr>
            <p:ph type="body" idx="1"/>
          </p:nvPr>
        </p:nvSpPr>
        <p:spPr>
          <a:xfrm>
            <a:off x="4533898" y="5646676"/>
            <a:ext cx="4152899"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39" name="Shape 339"/>
          <p:cNvSpPr txBox="1">
            <a:spLocks noGrp="1"/>
          </p:cNvSpPr>
          <p:nvPr>
            <p:ph type="body" idx="6"/>
          </p:nvPr>
        </p:nvSpPr>
        <p:spPr>
          <a:xfrm>
            <a:off x="304800" y="5646676"/>
            <a:ext cx="41592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40" name="Shape 340"/>
          <p:cNvSpPr txBox="1">
            <a:spLocks noGrp="1"/>
          </p:cNvSpPr>
          <p:nvPr>
            <p:ph type="body" idx="7"/>
          </p:nvPr>
        </p:nvSpPr>
        <p:spPr>
          <a:xfrm>
            <a:off x="4530721" y="3354830"/>
            <a:ext cx="41562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41" name="Shape 341"/>
          <p:cNvSpPr txBox="1">
            <a:spLocks noGrp="1"/>
          </p:cNvSpPr>
          <p:nvPr>
            <p:ph type="body" idx="8"/>
          </p:nvPr>
        </p:nvSpPr>
        <p:spPr>
          <a:xfrm>
            <a:off x="304801" y="3354830"/>
            <a:ext cx="4159200" cy="479400"/>
          </a:xfrm>
          <a:prstGeom prst="rect">
            <a:avLst/>
          </a:prstGeom>
          <a:solidFill>
            <a:srgbClr val="FFFFFF">
              <a:alpha val="4824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42" name="Shape 342"/>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43" name="Shape 343"/>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cSld name="Body Copy">
    <p:spTree>
      <p:nvGrpSpPr>
        <p:cNvPr id="1" name="Shape 347"/>
        <p:cNvGrpSpPr/>
        <p:nvPr/>
      </p:nvGrpSpPr>
      <p:grpSpPr>
        <a:xfrm>
          <a:off x="0" y="0"/>
          <a:ext cx="0" cy="0"/>
          <a:chOff x="0" y="0"/>
          <a:chExt cx="0" cy="0"/>
        </a:xfrm>
      </p:grpSpPr>
      <p:sp>
        <p:nvSpPr>
          <p:cNvPr id="348" name="Shape 348"/>
          <p:cNvSpPr/>
          <p:nvPr/>
        </p:nvSpPr>
        <p:spPr>
          <a:xfrm>
            <a:off x="0" y="6329467"/>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49" name="Shape 349"/>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50" name="Shape 350"/>
          <p:cNvSpPr txBox="1">
            <a:spLocks noGrp="1"/>
          </p:cNvSpPr>
          <p:nvPr>
            <p:ph type="body" idx="1"/>
          </p:nvPr>
        </p:nvSpPr>
        <p:spPr>
          <a:xfrm>
            <a:off x="304800" y="1570940"/>
            <a:ext cx="85725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351" name="Shape 351"/>
          <p:cNvSpPr/>
          <p:nvPr/>
        </p:nvSpPr>
        <p:spPr>
          <a:xfrm>
            <a:off x="0" y="6330471"/>
            <a:ext cx="9153000" cy="5403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52" name="Shape 35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353" name="Shape 353"/>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Title Slide CA and SAP">
    <p:spTree>
      <p:nvGrpSpPr>
        <p:cNvPr id="1" name="Shape 354"/>
        <p:cNvGrpSpPr/>
        <p:nvPr/>
      </p:nvGrpSpPr>
      <p:grpSpPr>
        <a:xfrm>
          <a:off x="0" y="0"/>
          <a:ext cx="0" cy="0"/>
          <a:chOff x="0" y="0"/>
          <a:chExt cx="0" cy="0"/>
        </a:xfrm>
      </p:grpSpPr>
      <p:sp>
        <p:nvSpPr>
          <p:cNvPr id="355" name="Shape 355"/>
          <p:cNvSpPr txBox="1">
            <a:spLocks noGrp="1"/>
          </p:cNvSpPr>
          <p:nvPr>
            <p:ph type="ctrTitle"/>
          </p:nvPr>
        </p:nvSpPr>
        <p:spPr>
          <a:xfrm>
            <a:off x="219315" y="2982072"/>
            <a:ext cx="8619900" cy="850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0514F"/>
              </a:buClr>
              <a:buFont typeface="Allerta"/>
              <a:buNone/>
              <a:defRPr sz="2800" b="0" i="0" u="none" strike="noStrike" cap="none">
                <a:solidFill>
                  <a:srgbClr val="50514F"/>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56" name="Shape 356"/>
          <p:cNvSpPr txBox="1">
            <a:spLocks noGrp="1"/>
          </p:cNvSpPr>
          <p:nvPr>
            <p:ph type="subTitle" idx="1"/>
          </p:nvPr>
        </p:nvSpPr>
        <p:spPr>
          <a:xfrm>
            <a:off x="219316"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357" name="Shape 357"/>
          <p:cNvSpPr/>
          <p:nvPr/>
        </p:nvSpPr>
        <p:spPr>
          <a:xfrm>
            <a:off x="0" y="1737608"/>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pic>
        <p:nvPicPr>
          <p:cNvPr id="358" name="Shape 358"/>
          <p:cNvPicPr preferRelativeResize="0"/>
          <p:nvPr/>
        </p:nvPicPr>
        <p:blipFill rotWithShape="1">
          <a:blip r:embed="rId2">
            <a:alphaModFix/>
          </a:blip>
          <a:srcRect/>
          <a:stretch/>
        </p:blipFill>
        <p:spPr>
          <a:xfrm>
            <a:off x="304801" y="394130"/>
            <a:ext cx="2235300" cy="210000"/>
          </a:xfrm>
          <a:prstGeom prst="rect">
            <a:avLst/>
          </a:prstGeom>
          <a:noFill/>
          <a:ln>
            <a:noFill/>
          </a:ln>
        </p:spPr>
      </p:pic>
      <p:pic>
        <p:nvPicPr>
          <p:cNvPr id="359" name="Shape 359"/>
          <p:cNvPicPr preferRelativeResize="0"/>
          <p:nvPr/>
        </p:nvPicPr>
        <p:blipFill rotWithShape="1">
          <a:blip r:embed="rId3">
            <a:alphaModFix/>
          </a:blip>
          <a:srcRect/>
          <a:stretch/>
        </p:blipFill>
        <p:spPr>
          <a:xfrm>
            <a:off x="304800" y="5840889"/>
            <a:ext cx="1314000" cy="507900"/>
          </a:xfrm>
          <a:prstGeom prst="rect">
            <a:avLst/>
          </a:prstGeom>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Section Header 3">
    <p:spTree>
      <p:nvGrpSpPr>
        <p:cNvPr id="1" name="Shape 360"/>
        <p:cNvGrpSpPr/>
        <p:nvPr/>
      </p:nvGrpSpPr>
      <p:grpSpPr>
        <a:xfrm>
          <a:off x="0" y="0"/>
          <a:ext cx="0" cy="0"/>
          <a:chOff x="0" y="0"/>
          <a:chExt cx="0" cy="0"/>
        </a:xfrm>
      </p:grpSpPr>
      <p:sp>
        <p:nvSpPr>
          <p:cNvPr id="361" name="Shape 361"/>
          <p:cNvSpPr/>
          <p:nvPr/>
        </p:nvSpPr>
        <p:spPr>
          <a:xfrm>
            <a:off x="0" y="0"/>
            <a:ext cx="9144000" cy="6858000"/>
          </a:xfrm>
          <a:prstGeom prst="rect">
            <a:avLst/>
          </a:prstGeom>
          <a:solidFill>
            <a:srgbClr val="A9B0AC"/>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62" name="Shape 362"/>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63" name="Shape 363"/>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64" name="Shape 364"/>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65" name="Shape 365"/>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66" name="Shape 366"/>
          <p:cNvSpPr txBox="1">
            <a:spLocks noGrp="1"/>
          </p:cNvSpPr>
          <p:nvPr>
            <p:ph type="title"/>
          </p:nvPr>
        </p:nvSpPr>
        <p:spPr>
          <a:xfrm>
            <a:off x="216563"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367" name="Shape 367"/>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Section Header 2">
    <p:spTree>
      <p:nvGrpSpPr>
        <p:cNvPr id="1" name="Shape 368"/>
        <p:cNvGrpSpPr/>
        <p:nvPr/>
      </p:nvGrpSpPr>
      <p:grpSpPr>
        <a:xfrm>
          <a:off x="0" y="0"/>
          <a:ext cx="0" cy="0"/>
          <a:chOff x="0" y="0"/>
          <a:chExt cx="0" cy="0"/>
        </a:xfrm>
      </p:grpSpPr>
      <p:sp>
        <p:nvSpPr>
          <p:cNvPr id="369" name="Shape 369"/>
          <p:cNvSpPr/>
          <p:nvPr/>
        </p:nvSpPr>
        <p:spPr>
          <a:xfrm>
            <a:off x="0" y="0"/>
            <a:ext cx="9144000" cy="6858000"/>
          </a:xfrm>
          <a:prstGeom prst="rect">
            <a:avLst/>
          </a:prstGeom>
          <a:solidFill>
            <a:srgbClr val="464646"/>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70" name="Shape 370"/>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71" name="Shape 371"/>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72" name="Shape 372"/>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73" name="Shape 373"/>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74" name="Shape 374"/>
          <p:cNvSpPr txBox="1">
            <a:spLocks noGrp="1"/>
          </p:cNvSpPr>
          <p:nvPr>
            <p:ph type="title"/>
          </p:nvPr>
        </p:nvSpPr>
        <p:spPr>
          <a:xfrm>
            <a:off x="216563"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375" name="Shape 375"/>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Section Header 4">
    <p:spTree>
      <p:nvGrpSpPr>
        <p:cNvPr id="1" name="Shape 376"/>
        <p:cNvGrpSpPr/>
        <p:nvPr/>
      </p:nvGrpSpPr>
      <p:grpSpPr>
        <a:xfrm>
          <a:off x="0" y="0"/>
          <a:ext cx="0" cy="0"/>
          <a:chOff x="0" y="0"/>
          <a:chExt cx="0" cy="0"/>
        </a:xfrm>
      </p:grpSpPr>
      <p:sp>
        <p:nvSpPr>
          <p:cNvPr id="377" name="Shape 377"/>
          <p:cNvSpPr/>
          <p:nvPr/>
        </p:nvSpPr>
        <p:spPr>
          <a:xfrm>
            <a:off x="0" y="0"/>
            <a:ext cx="9144000" cy="6858000"/>
          </a:xfrm>
          <a:prstGeom prst="rect">
            <a:avLst/>
          </a:prstGeom>
          <a:solidFill>
            <a:srgbClr val="1C9963"/>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78" name="Shape 378"/>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79" name="Shape 379"/>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80" name="Shape 380"/>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81" name="Shape 381"/>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382" name="Shape 382"/>
          <p:cNvSpPr txBox="1">
            <a:spLocks noGrp="1"/>
          </p:cNvSpPr>
          <p:nvPr>
            <p:ph type="title"/>
          </p:nvPr>
        </p:nvSpPr>
        <p:spPr>
          <a:xfrm>
            <a:off x="216563"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pic>
        <p:nvPicPr>
          <p:cNvPr id="383" name="Shape 383"/>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cSld name="Blank_CA">
    <p:spTree>
      <p:nvGrpSpPr>
        <p:cNvPr id="1" name="Shape 384"/>
        <p:cNvGrpSpPr/>
        <p:nvPr/>
      </p:nvGrpSpPr>
      <p:grpSpPr>
        <a:xfrm>
          <a:off x="0" y="0"/>
          <a:ext cx="0" cy="0"/>
          <a:chOff x="0" y="0"/>
          <a:chExt cx="0" cy="0"/>
        </a:xfrm>
      </p:grpSpPr>
      <p:sp>
        <p:nvSpPr>
          <p:cNvPr id="385" name="Shape 385"/>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86" name="Shape 386"/>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387" name="Shape 387"/>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388"/>
        <p:cNvGrpSpPr/>
        <p:nvPr/>
      </p:nvGrpSpPr>
      <p:grpSpPr>
        <a:xfrm>
          <a:off x="0" y="0"/>
          <a:ext cx="0" cy="0"/>
          <a:chOff x="0" y="0"/>
          <a:chExt cx="0" cy="0"/>
        </a:xfrm>
      </p:grpSpPr>
      <p:sp>
        <p:nvSpPr>
          <p:cNvPr id="389" name="Shape 389"/>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90" name="Shape 390"/>
          <p:cNvSpPr txBox="1">
            <a:spLocks noGrp="1"/>
          </p:cNvSpPr>
          <p:nvPr>
            <p:ph type="body" idx="1"/>
          </p:nvPr>
        </p:nvSpPr>
        <p:spPr>
          <a:xfrm>
            <a:off x="304800" y="1417637"/>
            <a:ext cx="4192500" cy="5979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391" name="Shape 391"/>
          <p:cNvSpPr txBox="1">
            <a:spLocks noGrp="1"/>
          </p:cNvSpPr>
          <p:nvPr>
            <p:ph type="body" idx="2"/>
          </p:nvPr>
        </p:nvSpPr>
        <p:spPr>
          <a:xfrm>
            <a:off x="304800" y="2015408"/>
            <a:ext cx="4192500" cy="41265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392" name="Shape 392"/>
          <p:cNvSpPr txBox="1">
            <a:spLocks noGrp="1"/>
          </p:cNvSpPr>
          <p:nvPr>
            <p:ph type="body" idx="3"/>
          </p:nvPr>
        </p:nvSpPr>
        <p:spPr>
          <a:xfrm>
            <a:off x="4645025" y="1417637"/>
            <a:ext cx="4194300" cy="6324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dirty="0"/>
          </a:p>
        </p:txBody>
      </p:sp>
      <p:sp>
        <p:nvSpPr>
          <p:cNvPr id="393" name="Shape 393"/>
          <p:cNvSpPr txBox="1">
            <a:spLocks noGrp="1"/>
          </p:cNvSpPr>
          <p:nvPr>
            <p:ph type="body" idx="4"/>
          </p:nvPr>
        </p:nvSpPr>
        <p:spPr>
          <a:xfrm>
            <a:off x="4645025" y="2050046"/>
            <a:ext cx="4194300" cy="40920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dirty="0"/>
          </a:p>
        </p:txBody>
      </p:sp>
      <p:sp>
        <p:nvSpPr>
          <p:cNvPr id="394" name="Shape 394"/>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395" name="Shape 395"/>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396" name="Shape 396"/>
          <p:cNvSpPr/>
          <p:nvPr/>
        </p:nvSpPr>
        <p:spPr>
          <a:xfrm>
            <a:off x="3542585" y="6519775"/>
            <a:ext cx="1906800" cy="175500"/>
          </a:xfrm>
          <a:prstGeom prst="rect">
            <a:avLst/>
          </a:prstGeom>
          <a:no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Title Slide CA 2">
    <p:spTree>
      <p:nvGrpSpPr>
        <p:cNvPr id="1" name="Shape 397"/>
        <p:cNvGrpSpPr/>
        <p:nvPr/>
      </p:nvGrpSpPr>
      <p:grpSpPr>
        <a:xfrm>
          <a:off x="0" y="0"/>
          <a:ext cx="0" cy="0"/>
          <a:chOff x="0" y="0"/>
          <a:chExt cx="0" cy="0"/>
        </a:xfrm>
      </p:grpSpPr>
      <p:sp>
        <p:nvSpPr>
          <p:cNvPr id="398" name="Shape 398"/>
          <p:cNvSpPr txBox="1">
            <a:spLocks noGrp="1"/>
          </p:cNvSpPr>
          <p:nvPr>
            <p:ph type="ctrTitle"/>
          </p:nvPr>
        </p:nvSpPr>
        <p:spPr>
          <a:xfrm>
            <a:off x="3339153" y="2950713"/>
            <a:ext cx="5497200" cy="8847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99" name="Shape 399"/>
          <p:cNvSpPr txBox="1">
            <a:spLocks noGrp="1"/>
          </p:cNvSpPr>
          <p:nvPr>
            <p:ph type="subTitle" idx="1"/>
          </p:nvPr>
        </p:nvSpPr>
        <p:spPr>
          <a:xfrm>
            <a:off x="3339151" y="3835562"/>
            <a:ext cx="5497199"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400" name="Shape 400"/>
          <p:cNvSpPr/>
          <p:nvPr/>
        </p:nvSpPr>
        <p:spPr>
          <a:xfrm>
            <a:off x="0" y="1746249"/>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01" name="Shape 401"/>
          <p:cNvSpPr>
            <a:spLocks noGrp="1"/>
          </p:cNvSpPr>
          <p:nvPr>
            <p:ph type="pic" idx="2"/>
          </p:nvPr>
        </p:nvSpPr>
        <p:spPr>
          <a:xfrm>
            <a:off x="304800" y="1857374"/>
            <a:ext cx="2752500" cy="3159000"/>
          </a:xfrm>
          <a:prstGeom prst="rect">
            <a:avLst/>
          </a:prstGeom>
          <a:noFill/>
          <a:ln>
            <a:noFill/>
          </a:ln>
        </p:spPr>
        <p:txBody>
          <a:bodyPr lIns="91425" tIns="91425" rIns="91425" bIns="91425" anchor="t" anchorCtr="0"/>
          <a:lstStyle>
            <a:lvl1pPr marL="342900" marR="0" lvl="0" indent="29210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402" name="Shape 402"/>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Title Slide SAP Co-Branded">
    <p:spTree>
      <p:nvGrpSpPr>
        <p:cNvPr id="1" name="Shape 403"/>
        <p:cNvGrpSpPr/>
        <p:nvPr/>
      </p:nvGrpSpPr>
      <p:grpSpPr>
        <a:xfrm>
          <a:off x="0" y="0"/>
          <a:ext cx="0" cy="0"/>
          <a:chOff x="0" y="0"/>
          <a:chExt cx="0" cy="0"/>
        </a:xfrm>
      </p:grpSpPr>
      <p:sp>
        <p:nvSpPr>
          <p:cNvPr id="404" name="Shape 404"/>
          <p:cNvSpPr txBox="1">
            <a:spLocks noGrp="1"/>
          </p:cNvSpPr>
          <p:nvPr>
            <p:ph type="ctrTitle"/>
          </p:nvPr>
        </p:nvSpPr>
        <p:spPr>
          <a:xfrm>
            <a:off x="219315" y="2933439"/>
            <a:ext cx="8619900" cy="8991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05" name="Shape 405"/>
          <p:cNvSpPr txBox="1">
            <a:spLocks noGrp="1"/>
          </p:cNvSpPr>
          <p:nvPr>
            <p:ph type="subTitle" idx="1"/>
          </p:nvPr>
        </p:nvSpPr>
        <p:spPr>
          <a:xfrm>
            <a:off x="219312"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40"/>
              </a:spcBef>
              <a:spcAft>
                <a:spcPts val="0"/>
              </a:spcAft>
              <a:buClr>
                <a:srgbClr val="595959"/>
              </a:buClr>
              <a:buFont typeface="Arial"/>
              <a:buNone/>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dirty="0"/>
          </a:p>
        </p:txBody>
      </p:sp>
      <p:sp>
        <p:nvSpPr>
          <p:cNvPr id="406" name="Shape 406"/>
          <p:cNvSpPr/>
          <p:nvPr/>
        </p:nvSpPr>
        <p:spPr>
          <a:xfrm>
            <a:off x="0" y="1737608"/>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07" name="Shape 407"/>
          <p:cNvSpPr>
            <a:spLocks noGrp="1"/>
          </p:cNvSpPr>
          <p:nvPr>
            <p:ph type="pic" idx="2"/>
          </p:nvPr>
        </p:nvSpPr>
        <p:spPr>
          <a:xfrm>
            <a:off x="7188200" y="225425"/>
            <a:ext cx="1650900" cy="807900"/>
          </a:xfrm>
          <a:prstGeom prst="rect">
            <a:avLst/>
          </a:prstGeom>
          <a:noFill/>
          <a:ln>
            <a:noFill/>
          </a:ln>
        </p:spPr>
        <p:txBody>
          <a:bodyPr lIns="91425" tIns="91425" rIns="91425" bIns="91425" anchor="t" anchorCtr="0"/>
          <a:lstStyle>
            <a:lvl1pPr marL="342900" marR="0" lvl="0" indent="38100" algn="l" rtl="0">
              <a:lnSpc>
                <a:spcPct val="100000"/>
              </a:lnSpc>
              <a:spcBef>
                <a:spcPts val="240"/>
              </a:spcBef>
              <a:spcAft>
                <a:spcPts val="0"/>
              </a:spcAft>
              <a:buClr>
                <a:srgbClr val="595959"/>
              </a:buClr>
              <a:buSzPct val="100000"/>
              <a:buFont typeface="Arial"/>
              <a:buChar char="•"/>
              <a:defRPr sz="1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408" name="Shape 408"/>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Table Page">
    <p:spTree>
      <p:nvGrpSpPr>
        <p:cNvPr id="1" name="Shape 409"/>
        <p:cNvGrpSpPr/>
        <p:nvPr/>
      </p:nvGrpSpPr>
      <p:grpSpPr>
        <a:xfrm>
          <a:off x="0" y="0"/>
          <a:ext cx="0" cy="0"/>
          <a:chOff x="0" y="0"/>
          <a:chExt cx="0" cy="0"/>
        </a:xfrm>
      </p:grpSpPr>
      <p:sp>
        <p:nvSpPr>
          <p:cNvPr id="410" name="Shape 410"/>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11" name="Shape 41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12" name="Shape 41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413" name="Shape 413"/>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Chart Page">
    <p:spTree>
      <p:nvGrpSpPr>
        <p:cNvPr id="1" name="Shape 414"/>
        <p:cNvGrpSpPr/>
        <p:nvPr/>
      </p:nvGrpSpPr>
      <p:grpSpPr>
        <a:xfrm>
          <a:off x="0" y="0"/>
          <a:ext cx="0" cy="0"/>
          <a:chOff x="0" y="0"/>
          <a:chExt cx="0" cy="0"/>
        </a:xfrm>
      </p:grpSpPr>
      <p:sp>
        <p:nvSpPr>
          <p:cNvPr id="415" name="Shape 415"/>
          <p:cNvSpPr>
            <a:spLocks noGrp="1"/>
          </p:cNvSpPr>
          <p:nvPr>
            <p:ph type="chart" idx="2"/>
          </p:nvPr>
        </p:nvSpPr>
        <p:spPr>
          <a:xfrm>
            <a:off x="304800" y="1575486"/>
            <a:ext cx="85344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16" name="Shape 416"/>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17" name="Shape 417"/>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18" name="Shape 418"/>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419" name="Shape 419"/>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Picture or graphic">
    <p:spTree>
      <p:nvGrpSpPr>
        <p:cNvPr id="1" name="Shape 420"/>
        <p:cNvGrpSpPr/>
        <p:nvPr/>
      </p:nvGrpSpPr>
      <p:grpSpPr>
        <a:xfrm>
          <a:off x="0" y="0"/>
          <a:ext cx="0" cy="0"/>
          <a:chOff x="0" y="0"/>
          <a:chExt cx="0" cy="0"/>
        </a:xfrm>
      </p:grpSpPr>
      <p:sp>
        <p:nvSpPr>
          <p:cNvPr id="421" name="Shape 421"/>
          <p:cNvSpPr>
            <a:spLocks noGrp="1"/>
          </p:cNvSpPr>
          <p:nvPr>
            <p:ph type="pic" idx="2"/>
          </p:nvPr>
        </p:nvSpPr>
        <p:spPr>
          <a:xfrm>
            <a:off x="304800" y="1575486"/>
            <a:ext cx="85725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22" name="Shape 422"/>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23" name="Shape 423"/>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24" name="Shape 424"/>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425" name="Shape 425"/>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Contents Page">
    <p:spTree>
      <p:nvGrpSpPr>
        <p:cNvPr id="1" name="Shape 426"/>
        <p:cNvGrpSpPr/>
        <p:nvPr/>
      </p:nvGrpSpPr>
      <p:grpSpPr>
        <a:xfrm>
          <a:off x="0" y="0"/>
          <a:ext cx="0" cy="0"/>
          <a:chOff x="0" y="0"/>
          <a:chExt cx="0" cy="0"/>
        </a:xfrm>
      </p:grpSpPr>
      <p:sp>
        <p:nvSpPr>
          <p:cNvPr id="427" name="Shape 427"/>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rgbClr val="1C9963"/>
              </a:solidFill>
              <a:latin typeface="Lucida Sans" panose="020B0602030504020204" pitchFamily="34" charset="0"/>
              <a:ea typeface="Calibri"/>
              <a:cs typeface="Calibri"/>
              <a:sym typeface="Calibri"/>
            </a:endParaRPr>
          </a:p>
        </p:txBody>
      </p:sp>
      <p:sp>
        <p:nvSpPr>
          <p:cNvPr id="428" name="Shape 428"/>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429" name="Shape 429"/>
          <p:cNvSpPr txBox="1">
            <a:spLocks noGrp="1"/>
          </p:cNvSpPr>
          <p:nvPr>
            <p:ph type="title"/>
          </p:nvPr>
        </p:nvSpPr>
        <p:spPr>
          <a:xfrm>
            <a:off x="304800" y="2914650"/>
            <a:ext cx="35847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30" name="Shape 430"/>
          <p:cNvSpPr txBox="1">
            <a:spLocks noGrp="1"/>
          </p:cNvSpPr>
          <p:nvPr>
            <p:ph type="body" idx="1"/>
          </p:nvPr>
        </p:nvSpPr>
        <p:spPr>
          <a:xfrm>
            <a:off x="4624612" y="1858449"/>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1" name="Shape 431"/>
          <p:cNvSpPr txBox="1">
            <a:spLocks noGrp="1"/>
          </p:cNvSpPr>
          <p:nvPr>
            <p:ph type="body" idx="2"/>
          </p:nvPr>
        </p:nvSpPr>
        <p:spPr>
          <a:xfrm>
            <a:off x="7209514" y="1858449"/>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2" name="Shape 432"/>
          <p:cNvSpPr txBox="1">
            <a:spLocks noGrp="1"/>
          </p:cNvSpPr>
          <p:nvPr>
            <p:ph type="body" idx="3"/>
          </p:nvPr>
        </p:nvSpPr>
        <p:spPr>
          <a:xfrm>
            <a:off x="4624612" y="2400625"/>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3" name="Shape 433"/>
          <p:cNvSpPr txBox="1">
            <a:spLocks noGrp="1"/>
          </p:cNvSpPr>
          <p:nvPr>
            <p:ph type="body" idx="4"/>
          </p:nvPr>
        </p:nvSpPr>
        <p:spPr>
          <a:xfrm>
            <a:off x="7209514" y="2400625"/>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4" name="Shape 434"/>
          <p:cNvSpPr txBox="1">
            <a:spLocks noGrp="1"/>
          </p:cNvSpPr>
          <p:nvPr>
            <p:ph type="body" idx="5"/>
          </p:nvPr>
        </p:nvSpPr>
        <p:spPr>
          <a:xfrm>
            <a:off x="4624612" y="2955016"/>
            <a:ext cx="2444699" cy="539699"/>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5" name="Shape 435"/>
          <p:cNvSpPr txBox="1">
            <a:spLocks noGrp="1"/>
          </p:cNvSpPr>
          <p:nvPr>
            <p:ph type="body" idx="6"/>
          </p:nvPr>
        </p:nvSpPr>
        <p:spPr>
          <a:xfrm>
            <a:off x="7209514" y="2955016"/>
            <a:ext cx="1447200" cy="539699"/>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6" name="Shape 436"/>
          <p:cNvSpPr txBox="1">
            <a:spLocks noGrp="1"/>
          </p:cNvSpPr>
          <p:nvPr>
            <p:ph type="body" idx="7"/>
          </p:nvPr>
        </p:nvSpPr>
        <p:spPr>
          <a:xfrm>
            <a:off x="4624612" y="3509407"/>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7" name="Shape 437"/>
          <p:cNvSpPr txBox="1">
            <a:spLocks noGrp="1"/>
          </p:cNvSpPr>
          <p:nvPr>
            <p:ph type="body" idx="8"/>
          </p:nvPr>
        </p:nvSpPr>
        <p:spPr>
          <a:xfrm>
            <a:off x="7209514" y="3509407"/>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8" name="Shape 438"/>
          <p:cNvSpPr txBox="1">
            <a:spLocks noGrp="1"/>
          </p:cNvSpPr>
          <p:nvPr>
            <p:ph type="body" idx="9"/>
          </p:nvPr>
        </p:nvSpPr>
        <p:spPr>
          <a:xfrm>
            <a:off x="4624612" y="4063798"/>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39" name="Shape 439"/>
          <p:cNvSpPr txBox="1">
            <a:spLocks noGrp="1"/>
          </p:cNvSpPr>
          <p:nvPr>
            <p:ph type="body" idx="13"/>
          </p:nvPr>
        </p:nvSpPr>
        <p:spPr>
          <a:xfrm>
            <a:off x="7209514" y="4063798"/>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40" name="Shape 440"/>
          <p:cNvSpPr txBox="1">
            <a:spLocks noGrp="1"/>
          </p:cNvSpPr>
          <p:nvPr>
            <p:ph type="body" idx="14"/>
          </p:nvPr>
        </p:nvSpPr>
        <p:spPr>
          <a:xfrm>
            <a:off x="4624612" y="4618185"/>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41" name="Shape 441"/>
          <p:cNvSpPr txBox="1">
            <a:spLocks noGrp="1"/>
          </p:cNvSpPr>
          <p:nvPr>
            <p:ph type="body" idx="15"/>
          </p:nvPr>
        </p:nvSpPr>
        <p:spPr>
          <a:xfrm>
            <a:off x="7209514" y="4618185"/>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442" name="Shape 442"/>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cSld name="Full Bleed Image">
    <p:spTree>
      <p:nvGrpSpPr>
        <p:cNvPr id="1" name="Shape 443"/>
        <p:cNvGrpSpPr/>
        <p:nvPr/>
      </p:nvGrpSpPr>
      <p:grpSpPr>
        <a:xfrm>
          <a:off x="0" y="0"/>
          <a:ext cx="0" cy="0"/>
          <a:chOff x="0" y="0"/>
          <a:chExt cx="0" cy="0"/>
        </a:xfrm>
      </p:grpSpPr>
      <p:sp>
        <p:nvSpPr>
          <p:cNvPr id="444" name="Shape 444"/>
          <p:cNvSpPr>
            <a:spLocks noGrp="1"/>
          </p:cNvSpPr>
          <p:nvPr>
            <p:ph type="pic" idx="2"/>
          </p:nvPr>
        </p:nvSpPr>
        <p:spPr>
          <a:xfrm>
            <a:off x="0" y="0"/>
            <a:ext cx="9144000" cy="68580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45"/>
        <p:cNvGrpSpPr/>
        <p:nvPr/>
      </p:nvGrpSpPr>
      <p:grpSpPr>
        <a:xfrm>
          <a:off x="0" y="0"/>
          <a:ext cx="0" cy="0"/>
          <a:chOff x="0" y="0"/>
          <a:chExt cx="0" cy="0"/>
        </a:xfrm>
      </p:grpSpPr>
      <p:sp>
        <p:nvSpPr>
          <p:cNvPr id="446" name="Shape 446"/>
          <p:cNvSpPr txBox="1">
            <a:spLocks noGrp="1"/>
          </p:cNvSpPr>
          <p:nvPr>
            <p:ph type="title"/>
          </p:nvPr>
        </p:nvSpPr>
        <p:spPr>
          <a:xfrm>
            <a:off x="304800" y="274637"/>
            <a:ext cx="85599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47" name="Shape 447"/>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48" name="Shape 448"/>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449" name="Shape 449"/>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2_Blank_CA Green">
    <p:spTree>
      <p:nvGrpSpPr>
        <p:cNvPr id="1" name="Shape 450"/>
        <p:cNvGrpSpPr/>
        <p:nvPr/>
      </p:nvGrpSpPr>
      <p:grpSpPr>
        <a:xfrm>
          <a:off x="0" y="0"/>
          <a:ext cx="0" cy="0"/>
          <a:chOff x="0" y="0"/>
          <a:chExt cx="0" cy="0"/>
        </a:xfrm>
      </p:grpSpPr>
      <p:sp>
        <p:nvSpPr>
          <p:cNvPr id="451" name="Shape 451"/>
          <p:cNvSpPr/>
          <p:nvPr/>
        </p:nvSpPr>
        <p:spPr>
          <a:xfrm>
            <a:off x="0" y="6330471"/>
            <a:ext cx="9153000" cy="540300"/>
          </a:xfrm>
          <a:prstGeom prst="rect">
            <a:avLst/>
          </a:prstGeom>
          <a:solidFill>
            <a:srgbClr val="1C9963"/>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52" name="Shape 45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chemeClr val="lt1"/>
              </a:buClr>
              <a:buSzPct val="25000"/>
              <a:buFont typeface="Allerta"/>
              <a:buNone/>
            </a:pPr>
            <a:fld id="{00000000-1234-1234-1234-123412341234}" type="slidenum">
              <a:rPr lang="en-US" sz="1000" b="0" i="0" u="none" strike="noStrike" cap="none">
                <a:solidFill>
                  <a:schemeClr val="lt1"/>
                </a:solidFill>
                <a:latin typeface="Lucida Sans" panose="020B0602030504020204" pitchFamily="34" charset="0"/>
                <a:ea typeface="Allerta"/>
                <a:cs typeface="Allerta"/>
                <a:sym typeface="Allerta"/>
              </a:rPr>
              <a:t>‹#›</a:t>
            </a:fld>
            <a:r>
              <a:rPr lang="en-US" sz="1000" b="0" i="0" u="none" strike="noStrike" cap="none" dirty="0">
                <a:solidFill>
                  <a:schemeClr val="lt1"/>
                </a:solidFill>
                <a:latin typeface="Lucida Sans" panose="020B0602030504020204" pitchFamily="34" charset="0"/>
                <a:ea typeface="Allerta"/>
                <a:cs typeface="Allerta"/>
                <a:sym typeface="Allerta"/>
              </a:rPr>
              <a:t> </a:t>
            </a:r>
          </a:p>
        </p:txBody>
      </p:sp>
      <p:pic>
        <p:nvPicPr>
          <p:cNvPr id="453" name="Shape 453"/>
          <p:cNvPicPr preferRelativeResize="0"/>
          <p:nvPr/>
        </p:nvPicPr>
        <p:blipFill rotWithShape="1">
          <a:blip r:embed="rId2">
            <a:alphaModFix/>
          </a:blip>
          <a:srcRect/>
          <a:stretch/>
        </p:blipFill>
        <p:spPr>
          <a:xfrm>
            <a:off x="304800" y="6503298"/>
            <a:ext cx="1746600" cy="164099"/>
          </a:xfrm>
          <a:prstGeom prst="rect">
            <a:avLst/>
          </a:prstGeom>
          <a:noFill/>
          <a:ln>
            <a:noFill/>
          </a:ln>
        </p:spPr>
      </p:pic>
      <p:pic>
        <p:nvPicPr>
          <p:cNvPr id="454" name="Shape 454"/>
          <p:cNvPicPr preferRelativeResize="0"/>
          <p:nvPr/>
        </p:nvPicPr>
        <p:blipFill rotWithShape="1">
          <a:blip r:embed="rId3">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1_Blank_CA and SAP">
    <p:spTree>
      <p:nvGrpSpPr>
        <p:cNvPr id="1" name="Shape 455"/>
        <p:cNvGrpSpPr/>
        <p:nvPr/>
      </p:nvGrpSpPr>
      <p:grpSpPr>
        <a:xfrm>
          <a:off x="0" y="0"/>
          <a:ext cx="0" cy="0"/>
          <a:chOff x="0" y="0"/>
          <a:chExt cx="0" cy="0"/>
        </a:xfrm>
      </p:grpSpPr>
      <p:sp>
        <p:nvSpPr>
          <p:cNvPr id="456" name="Shape 456"/>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57" name="Shape 45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458" name="Shape 458"/>
          <p:cNvPicPr preferRelativeResize="0"/>
          <p:nvPr/>
        </p:nvPicPr>
        <p:blipFill rotWithShape="1">
          <a:blip r:embed="rId2">
            <a:alphaModFix/>
          </a:blip>
          <a:srcRect/>
          <a:stretch/>
        </p:blipFill>
        <p:spPr>
          <a:xfrm>
            <a:off x="304800" y="6533798"/>
            <a:ext cx="3057300" cy="133499"/>
          </a:xfrm>
          <a:prstGeom prst="rect">
            <a:avLst/>
          </a:prstGeom>
          <a:noFill/>
          <a:ln>
            <a:noFill/>
          </a:ln>
        </p:spPr>
      </p:pic>
      <p:pic>
        <p:nvPicPr>
          <p:cNvPr id="459" name="Shape 459"/>
          <p:cNvPicPr preferRelativeResize="0"/>
          <p:nvPr/>
        </p:nvPicPr>
        <p:blipFill rotWithShape="1">
          <a:blip r:embed="rId3">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460"/>
        <p:cNvGrpSpPr/>
        <p:nvPr/>
      </p:nvGrpSpPr>
      <p:grpSpPr>
        <a:xfrm>
          <a:off x="0" y="0"/>
          <a:ext cx="0" cy="0"/>
          <a:chOff x="0" y="0"/>
          <a:chExt cx="0" cy="0"/>
        </a:xfrm>
      </p:grpSpPr>
      <p:sp>
        <p:nvSpPr>
          <p:cNvPr id="461" name="Shape 461"/>
          <p:cNvSpPr txBox="1">
            <a:spLocks noGrp="1"/>
          </p:cNvSpPr>
          <p:nvPr>
            <p:ph type="title"/>
          </p:nvPr>
        </p:nvSpPr>
        <p:spPr>
          <a:xfrm>
            <a:off x="304800" y="279394"/>
            <a:ext cx="8534400" cy="11166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62" name="Shape 462"/>
          <p:cNvSpPr txBox="1">
            <a:spLocks noGrp="1"/>
          </p:cNvSpPr>
          <p:nvPr>
            <p:ph type="body" idx="1"/>
          </p:nvPr>
        </p:nvSpPr>
        <p:spPr>
          <a:xfrm>
            <a:off x="304800" y="1600200"/>
            <a:ext cx="4038600" cy="45549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463" name="Shape 463"/>
          <p:cNvSpPr txBox="1">
            <a:spLocks noGrp="1"/>
          </p:cNvSpPr>
          <p:nvPr>
            <p:ph type="body" idx="2"/>
          </p:nvPr>
        </p:nvSpPr>
        <p:spPr>
          <a:xfrm>
            <a:off x="4496019" y="1603770"/>
            <a:ext cx="4026000" cy="45513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464" name="Shape 464"/>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65" name="Shape 465"/>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466" name="Shape 466"/>
          <p:cNvSpPr/>
          <p:nvPr/>
        </p:nvSpPr>
        <p:spPr>
          <a:xfrm>
            <a:off x="3542585" y="6519775"/>
            <a:ext cx="1906800" cy="175500"/>
          </a:xfrm>
          <a:prstGeom prst="rect">
            <a:avLst/>
          </a:prstGeom>
          <a:no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cSld name="Image and Text">
    <p:spTree>
      <p:nvGrpSpPr>
        <p:cNvPr id="1" name="Shape 467"/>
        <p:cNvGrpSpPr/>
        <p:nvPr/>
      </p:nvGrpSpPr>
      <p:grpSpPr>
        <a:xfrm>
          <a:off x="0" y="0"/>
          <a:ext cx="0" cy="0"/>
          <a:chOff x="0" y="0"/>
          <a:chExt cx="0" cy="0"/>
        </a:xfrm>
      </p:grpSpPr>
      <p:sp>
        <p:nvSpPr>
          <p:cNvPr id="468" name="Shape 468"/>
          <p:cNvSpPr>
            <a:spLocks noGrp="1"/>
          </p:cNvSpPr>
          <p:nvPr>
            <p:ph type="pic" idx="2"/>
          </p:nvPr>
        </p:nvSpPr>
        <p:spPr>
          <a:xfrm>
            <a:off x="4673600" y="1600200"/>
            <a:ext cx="40131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69" name="Shape 469"/>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70" name="Shape 470"/>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471" name="Shape 471"/>
          <p:cNvSpPr txBox="1">
            <a:spLocks noGrp="1"/>
          </p:cNvSpPr>
          <p:nvPr>
            <p:ph type="body" idx="3"/>
          </p:nvPr>
        </p:nvSpPr>
        <p:spPr>
          <a:xfrm>
            <a:off x="4673600" y="5646676"/>
            <a:ext cx="40131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72" name="Shape 472"/>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73" name="Shape 473"/>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2 Images and Text">
    <p:spTree>
      <p:nvGrpSpPr>
        <p:cNvPr id="1" name="Shape 474"/>
        <p:cNvGrpSpPr/>
        <p:nvPr/>
      </p:nvGrpSpPr>
      <p:grpSpPr>
        <a:xfrm>
          <a:off x="0" y="0"/>
          <a:ext cx="0" cy="0"/>
          <a:chOff x="0" y="0"/>
          <a:chExt cx="0" cy="0"/>
        </a:xfrm>
      </p:grpSpPr>
      <p:sp>
        <p:nvSpPr>
          <p:cNvPr id="475" name="Shape 475"/>
          <p:cNvSpPr>
            <a:spLocks noGrp="1"/>
          </p:cNvSpPr>
          <p:nvPr>
            <p:ph type="pic" idx="2"/>
          </p:nvPr>
        </p:nvSpPr>
        <p:spPr>
          <a:xfrm>
            <a:off x="4673600" y="3892046"/>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76" name="Shape 476"/>
          <p:cNvSpPr>
            <a:spLocks noGrp="1"/>
          </p:cNvSpPr>
          <p:nvPr>
            <p:ph type="pic" idx="3"/>
          </p:nvPr>
        </p:nvSpPr>
        <p:spPr>
          <a:xfrm>
            <a:off x="4673600" y="1600200"/>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77" name="Shape 477"/>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78" name="Shape 478"/>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3429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479" name="Shape 479"/>
          <p:cNvSpPr txBox="1">
            <a:spLocks noGrp="1"/>
          </p:cNvSpPr>
          <p:nvPr>
            <p:ph type="body" idx="4"/>
          </p:nvPr>
        </p:nvSpPr>
        <p:spPr>
          <a:xfrm>
            <a:off x="4673600" y="5646676"/>
            <a:ext cx="4057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80" name="Shape 480"/>
          <p:cNvSpPr txBox="1">
            <a:spLocks noGrp="1"/>
          </p:cNvSpPr>
          <p:nvPr>
            <p:ph type="body" idx="5"/>
          </p:nvPr>
        </p:nvSpPr>
        <p:spPr>
          <a:xfrm>
            <a:off x="4673600" y="3354830"/>
            <a:ext cx="40131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81" name="Shape 48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82" name="Shape 48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Two Images">
    <p:spTree>
      <p:nvGrpSpPr>
        <p:cNvPr id="1" name="Shape 483"/>
        <p:cNvGrpSpPr/>
        <p:nvPr/>
      </p:nvGrpSpPr>
      <p:grpSpPr>
        <a:xfrm>
          <a:off x="0" y="0"/>
          <a:ext cx="0" cy="0"/>
          <a:chOff x="0" y="0"/>
          <a:chExt cx="0" cy="0"/>
        </a:xfrm>
      </p:grpSpPr>
      <p:sp>
        <p:nvSpPr>
          <p:cNvPr id="484" name="Shape 484"/>
          <p:cNvSpPr>
            <a:spLocks noGrp="1"/>
          </p:cNvSpPr>
          <p:nvPr>
            <p:ph type="pic" idx="2"/>
          </p:nvPr>
        </p:nvSpPr>
        <p:spPr>
          <a:xfrm>
            <a:off x="4683119" y="1600200"/>
            <a:ext cx="4003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85" name="Shape 485"/>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86" name="Shape 486"/>
          <p:cNvSpPr txBox="1">
            <a:spLocks noGrp="1"/>
          </p:cNvSpPr>
          <p:nvPr>
            <p:ph type="body" idx="1"/>
          </p:nvPr>
        </p:nvSpPr>
        <p:spPr>
          <a:xfrm>
            <a:off x="4683119" y="5646676"/>
            <a:ext cx="4003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87" name="Shape 487"/>
          <p:cNvSpPr>
            <a:spLocks noGrp="1"/>
          </p:cNvSpPr>
          <p:nvPr>
            <p:ph type="pic" idx="3"/>
          </p:nvPr>
        </p:nvSpPr>
        <p:spPr>
          <a:xfrm>
            <a:off x="304801" y="1600200"/>
            <a:ext cx="4225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88" name="Shape 488"/>
          <p:cNvSpPr txBox="1">
            <a:spLocks noGrp="1"/>
          </p:cNvSpPr>
          <p:nvPr>
            <p:ph type="body" idx="4"/>
          </p:nvPr>
        </p:nvSpPr>
        <p:spPr>
          <a:xfrm>
            <a:off x="304800" y="5646676"/>
            <a:ext cx="4225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89" name="Shape 489"/>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490" name="Shape 490"/>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Four Images">
    <p:spTree>
      <p:nvGrpSpPr>
        <p:cNvPr id="1" name="Shape 491"/>
        <p:cNvGrpSpPr/>
        <p:nvPr/>
      </p:nvGrpSpPr>
      <p:grpSpPr>
        <a:xfrm>
          <a:off x="0" y="0"/>
          <a:ext cx="0" cy="0"/>
          <a:chOff x="0" y="0"/>
          <a:chExt cx="0" cy="0"/>
        </a:xfrm>
      </p:grpSpPr>
      <p:sp>
        <p:nvSpPr>
          <p:cNvPr id="492" name="Shape 492"/>
          <p:cNvSpPr>
            <a:spLocks noGrp="1"/>
          </p:cNvSpPr>
          <p:nvPr>
            <p:ph type="pic" idx="2"/>
          </p:nvPr>
        </p:nvSpPr>
        <p:spPr>
          <a:xfrm>
            <a:off x="4530721"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93" name="Shape 493"/>
          <p:cNvSpPr>
            <a:spLocks noGrp="1"/>
          </p:cNvSpPr>
          <p:nvPr>
            <p:ph type="pic" idx="3"/>
          </p:nvPr>
        </p:nvSpPr>
        <p:spPr>
          <a:xfrm>
            <a:off x="4533898" y="1600200"/>
            <a:ext cx="4152899"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94" name="Shape 494"/>
          <p:cNvSpPr>
            <a:spLocks noGrp="1"/>
          </p:cNvSpPr>
          <p:nvPr>
            <p:ph type="pic" idx="4"/>
          </p:nvPr>
        </p:nvSpPr>
        <p:spPr>
          <a:xfrm>
            <a:off x="304800" y="1600200"/>
            <a:ext cx="4159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95" name="Shape 495"/>
          <p:cNvSpPr>
            <a:spLocks noGrp="1"/>
          </p:cNvSpPr>
          <p:nvPr>
            <p:ph type="pic" idx="5"/>
          </p:nvPr>
        </p:nvSpPr>
        <p:spPr>
          <a:xfrm>
            <a:off x="307975"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496" name="Shape 496"/>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497" name="Shape 497"/>
          <p:cNvSpPr txBox="1">
            <a:spLocks noGrp="1"/>
          </p:cNvSpPr>
          <p:nvPr>
            <p:ph type="body" idx="1"/>
          </p:nvPr>
        </p:nvSpPr>
        <p:spPr>
          <a:xfrm>
            <a:off x="4533898" y="5646676"/>
            <a:ext cx="4152899"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98" name="Shape 498"/>
          <p:cNvSpPr txBox="1">
            <a:spLocks noGrp="1"/>
          </p:cNvSpPr>
          <p:nvPr>
            <p:ph type="body" idx="6"/>
          </p:nvPr>
        </p:nvSpPr>
        <p:spPr>
          <a:xfrm>
            <a:off x="304800" y="5646676"/>
            <a:ext cx="4159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499" name="Shape 499"/>
          <p:cNvSpPr txBox="1">
            <a:spLocks noGrp="1"/>
          </p:cNvSpPr>
          <p:nvPr>
            <p:ph type="body" idx="7"/>
          </p:nvPr>
        </p:nvSpPr>
        <p:spPr>
          <a:xfrm>
            <a:off x="4530721" y="3354830"/>
            <a:ext cx="4156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500" name="Shape 500"/>
          <p:cNvSpPr txBox="1">
            <a:spLocks noGrp="1"/>
          </p:cNvSpPr>
          <p:nvPr>
            <p:ph type="body" idx="8"/>
          </p:nvPr>
        </p:nvSpPr>
        <p:spPr>
          <a:xfrm>
            <a:off x="304801" y="3354830"/>
            <a:ext cx="4159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501" name="Shape 50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02" name="Shape 50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Title Slide CA and SAP">
    <p:spTree>
      <p:nvGrpSpPr>
        <p:cNvPr id="1" name="Shape 506"/>
        <p:cNvGrpSpPr/>
        <p:nvPr/>
      </p:nvGrpSpPr>
      <p:grpSpPr>
        <a:xfrm>
          <a:off x="0" y="0"/>
          <a:ext cx="0" cy="0"/>
          <a:chOff x="0" y="0"/>
          <a:chExt cx="0" cy="0"/>
        </a:xfrm>
      </p:grpSpPr>
      <p:sp>
        <p:nvSpPr>
          <p:cNvPr id="507" name="Shape 507"/>
          <p:cNvSpPr txBox="1">
            <a:spLocks noGrp="1"/>
          </p:cNvSpPr>
          <p:nvPr>
            <p:ph type="ctrTitle"/>
          </p:nvPr>
        </p:nvSpPr>
        <p:spPr>
          <a:xfrm>
            <a:off x="219316" y="2982072"/>
            <a:ext cx="8619900" cy="850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0514F"/>
              </a:buClr>
              <a:buFont typeface="Allerta"/>
              <a:buNone/>
              <a:defRPr sz="2800" b="0" i="0" u="none" strike="noStrike" cap="none">
                <a:solidFill>
                  <a:srgbClr val="50514F"/>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08" name="Shape 508"/>
          <p:cNvSpPr txBox="1">
            <a:spLocks noGrp="1"/>
          </p:cNvSpPr>
          <p:nvPr>
            <p:ph type="subTitle" idx="1"/>
          </p:nvPr>
        </p:nvSpPr>
        <p:spPr>
          <a:xfrm>
            <a:off x="219317"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a:ea typeface="Lucida Sans"/>
                <a:cs typeface="Lucida Sans"/>
                <a:sym typeface="Lucida Sans"/>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509" name="Shape 509"/>
          <p:cNvSpPr/>
          <p:nvPr/>
        </p:nvSpPr>
        <p:spPr>
          <a:xfrm>
            <a:off x="0" y="1737608"/>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pic>
        <p:nvPicPr>
          <p:cNvPr id="510" name="Shape 510"/>
          <p:cNvPicPr preferRelativeResize="0"/>
          <p:nvPr/>
        </p:nvPicPr>
        <p:blipFill rotWithShape="1">
          <a:blip r:embed="rId2">
            <a:alphaModFix/>
          </a:blip>
          <a:srcRect/>
          <a:stretch/>
        </p:blipFill>
        <p:spPr>
          <a:xfrm>
            <a:off x="304801" y="394130"/>
            <a:ext cx="2235300" cy="210000"/>
          </a:xfrm>
          <a:prstGeom prst="rect">
            <a:avLst/>
          </a:prstGeom>
          <a:noFill/>
          <a:ln>
            <a:noFill/>
          </a:ln>
        </p:spPr>
      </p:pic>
      <p:pic>
        <p:nvPicPr>
          <p:cNvPr id="511" name="Shape 511"/>
          <p:cNvPicPr preferRelativeResize="0"/>
          <p:nvPr/>
        </p:nvPicPr>
        <p:blipFill rotWithShape="1">
          <a:blip r:embed="rId3">
            <a:alphaModFix/>
          </a:blip>
          <a:srcRect/>
          <a:stretch/>
        </p:blipFill>
        <p:spPr>
          <a:xfrm>
            <a:off x="304800" y="5840889"/>
            <a:ext cx="1314000" cy="507900"/>
          </a:xfrm>
          <a:prstGeom prst="rect">
            <a:avLst/>
          </a:prstGeom>
          <a:noFill/>
          <a:ln>
            <a:noFill/>
          </a:ln>
        </p:spPr>
      </p:pic>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Body Copy">
    <p:spTree>
      <p:nvGrpSpPr>
        <p:cNvPr id="1" name="Shape 512"/>
        <p:cNvGrpSpPr/>
        <p:nvPr/>
      </p:nvGrpSpPr>
      <p:grpSpPr>
        <a:xfrm>
          <a:off x="0" y="0"/>
          <a:ext cx="0" cy="0"/>
          <a:chOff x="0" y="0"/>
          <a:chExt cx="0" cy="0"/>
        </a:xfrm>
      </p:grpSpPr>
      <p:sp>
        <p:nvSpPr>
          <p:cNvPr id="513" name="Shape 513"/>
          <p:cNvSpPr/>
          <p:nvPr/>
        </p:nvSpPr>
        <p:spPr>
          <a:xfrm>
            <a:off x="0" y="6329467"/>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14" name="Shape 514"/>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15" name="Shape 515"/>
          <p:cNvSpPr txBox="1">
            <a:spLocks noGrp="1"/>
          </p:cNvSpPr>
          <p:nvPr>
            <p:ph type="body" idx="1"/>
          </p:nvPr>
        </p:nvSpPr>
        <p:spPr>
          <a:xfrm>
            <a:off x="304800" y="1570940"/>
            <a:ext cx="85725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a:ea typeface="Lucida Sans"/>
                <a:cs typeface="Lucida Sans"/>
                <a:sym typeface="Lucida Sans"/>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16" name="Shape 516"/>
          <p:cNvSpPr/>
          <p:nvPr/>
        </p:nvSpPr>
        <p:spPr>
          <a:xfrm>
            <a:off x="0" y="6330471"/>
            <a:ext cx="9153000" cy="5403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17" name="Shape 51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518" name="Shape 518"/>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Section Header 4">
    <p:spTree>
      <p:nvGrpSpPr>
        <p:cNvPr id="1" name="Shape 519"/>
        <p:cNvGrpSpPr/>
        <p:nvPr/>
      </p:nvGrpSpPr>
      <p:grpSpPr>
        <a:xfrm>
          <a:off x="0" y="0"/>
          <a:ext cx="0" cy="0"/>
          <a:chOff x="0" y="0"/>
          <a:chExt cx="0" cy="0"/>
        </a:xfrm>
      </p:grpSpPr>
      <p:sp>
        <p:nvSpPr>
          <p:cNvPr id="520" name="Shape 520"/>
          <p:cNvSpPr/>
          <p:nvPr/>
        </p:nvSpPr>
        <p:spPr>
          <a:xfrm>
            <a:off x="0" y="0"/>
            <a:ext cx="9144000" cy="6858000"/>
          </a:xfrm>
          <a:prstGeom prst="rect">
            <a:avLst/>
          </a:prstGeom>
          <a:solidFill>
            <a:srgbClr val="1C9963"/>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21" name="Shape 521"/>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22" name="Shape 522"/>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23" name="Shape 523"/>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24" name="Shape 524"/>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25" name="Shape 525"/>
          <p:cNvSpPr txBox="1">
            <a:spLocks noGrp="1"/>
          </p:cNvSpPr>
          <p:nvPr>
            <p:ph type="title"/>
          </p:nvPr>
        </p:nvSpPr>
        <p:spPr>
          <a:xfrm>
            <a:off x="216564"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pic>
        <p:nvPicPr>
          <p:cNvPr id="526" name="Shape 526"/>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Section Header 3">
    <p:spTree>
      <p:nvGrpSpPr>
        <p:cNvPr id="1" name="Shape 527"/>
        <p:cNvGrpSpPr/>
        <p:nvPr/>
      </p:nvGrpSpPr>
      <p:grpSpPr>
        <a:xfrm>
          <a:off x="0" y="0"/>
          <a:ext cx="0" cy="0"/>
          <a:chOff x="0" y="0"/>
          <a:chExt cx="0" cy="0"/>
        </a:xfrm>
      </p:grpSpPr>
      <p:sp>
        <p:nvSpPr>
          <p:cNvPr id="528" name="Shape 528"/>
          <p:cNvSpPr/>
          <p:nvPr/>
        </p:nvSpPr>
        <p:spPr>
          <a:xfrm>
            <a:off x="0" y="0"/>
            <a:ext cx="9144000" cy="6858000"/>
          </a:xfrm>
          <a:prstGeom prst="rect">
            <a:avLst/>
          </a:prstGeom>
          <a:solidFill>
            <a:srgbClr val="A9B0AC"/>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29" name="Shape 529"/>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30" name="Shape 530"/>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31" name="Shape 531"/>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32" name="Shape 532"/>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33" name="Shape 533"/>
          <p:cNvSpPr txBox="1">
            <a:spLocks noGrp="1"/>
          </p:cNvSpPr>
          <p:nvPr>
            <p:ph type="title"/>
          </p:nvPr>
        </p:nvSpPr>
        <p:spPr>
          <a:xfrm>
            <a:off x="216564"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pic>
        <p:nvPicPr>
          <p:cNvPr id="534" name="Shape 534"/>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cSld name="Blank_CA">
    <p:spTree>
      <p:nvGrpSpPr>
        <p:cNvPr id="1" name="Shape 535"/>
        <p:cNvGrpSpPr/>
        <p:nvPr/>
      </p:nvGrpSpPr>
      <p:grpSpPr>
        <a:xfrm>
          <a:off x="0" y="0"/>
          <a:ext cx="0" cy="0"/>
          <a:chOff x="0" y="0"/>
          <a:chExt cx="0" cy="0"/>
        </a:xfrm>
      </p:grpSpPr>
      <p:sp>
        <p:nvSpPr>
          <p:cNvPr id="536" name="Shape 536"/>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37" name="Shape 53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538" name="Shape 538"/>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Table Page">
    <p:spTree>
      <p:nvGrpSpPr>
        <p:cNvPr id="1" name="Shape 539"/>
        <p:cNvGrpSpPr/>
        <p:nvPr/>
      </p:nvGrpSpPr>
      <p:grpSpPr>
        <a:xfrm>
          <a:off x="0" y="0"/>
          <a:ext cx="0" cy="0"/>
          <a:chOff x="0" y="0"/>
          <a:chExt cx="0" cy="0"/>
        </a:xfrm>
      </p:grpSpPr>
      <p:sp>
        <p:nvSpPr>
          <p:cNvPr id="540" name="Shape 540"/>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41" name="Shape 54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42" name="Shape 54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543" name="Shape 543"/>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cSld name="Section Header 2">
    <p:spTree>
      <p:nvGrpSpPr>
        <p:cNvPr id="1" name="Shape 544"/>
        <p:cNvGrpSpPr/>
        <p:nvPr/>
      </p:nvGrpSpPr>
      <p:grpSpPr>
        <a:xfrm>
          <a:off x="0" y="0"/>
          <a:ext cx="0" cy="0"/>
          <a:chOff x="0" y="0"/>
          <a:chExt cx="0" cy="0"/>
        </a:xfrm>
      </p:grpSpPr>
      <p:sp>
        <p:nvSpPr>
          <p:cNvPr id="545" name="Shape 545"/>
          <p:cNvSpPr/>
          <p:nvPr/>
        </p:nvSpPr>
        <p:spPr>
          <a:xfrm>
            <a:off x="0" y="0"/>
            <a:ext cx="9144000" cy="6858000"/>
          </a:xfrm>
          <a:prstGeom prst="rect">
            <a:avLst/>
          </a:prstGeom>
          <a:solidFill>
            <a:srgbClr val="464646"/>
          </a:solid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46" name="Shape 546"/>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47" name="Shape 547"/>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48" name="Shape 548"/>
          <p:cNvSpPr txBox="1"/>
          <p:nvPr/>
        </p:nvSpPr>
        <p:spPr>
          <a:xfrm>
            <a:off x="115456" y="2306250"/>
            <a:ext cx="3793800" cy="19332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49" name="Shape 549"/>
          <p:cNvSpPr txBox="1"/>
          <p:nvPr/>
        </p:nvSpPr>
        <p:spPr>
          <a:xfrm>
            <a:off x="115456" y="2952691"/>
            <a:ext cx="3793800" cy="19331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3200" b="0" i="0" u="none" strike="noStrike" cap="none" dirty="0">
              <a:solidFill>
                <a:schemeClr val="dk1"/>
              </a:solidFill>
              <a:latin typeface="Lucida Sans" panose="020B0602030504020204" pitchFamily="34" charset="0"/>
              <a:ea typeface="Allerta"/>
              <a:cs typeface="Allerta"/>
              <a:sym typeface="Allerta"/>
            </a:endParaRPr>
          </a:p>
        </p:txBody>
      </p:sp>
      <p:sp>
        <p:nvSpPr>
          <p:cNvPr id="550" name="Shape 550"/>
          <p:cNvSpPr txBox="1">
            <a:spLocks noGrp="1"/>
          </p:cNvSpPr>
          <p:nvPr>
            <p:ph type="title"/>
          </p:nvPr>
        </p:nvSpPr>
        <p:spPr>
          <a:xfrm>
            <a:off x="216564" y="2829675"/>
            <a:ext cx="8620500" cy="8685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chemeClr val="lt1"/>
              </a:buClr>
              <a:buFont typeface="Allerta"/>
              <a:buNone/>
              <a:defRPr sz="2800" b="0" i="0" u="none" strike="noStrike" cap="none">
                <a:solidFill>
                  <a:schemeClr val="lt1"/>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pic>
        <p:nvPicPr>
          <p:cNvPr id="551" name="Shape 551"/>
          <p:cNvPicPr preferRelativeResize="0"/>
          <p:nvPr/>
        </p:nvPicPr>
        <p:blipFill rotWithShape="1">
          <a:blip r:embed="rId2">
            <a:alphaModFix/>
          </a:blip>
          <a:srcRect/>
          <a:stretch/>
        </p:blipFill>
        <p:spPr>
          <a:xfrm>
            <a:off x="304812" y="394130"/>
            <a:ext cx="2235300" cy="210000"/>
          </a:xfrm>
          <a:prstGeom prst="rect">
            <a:avLst/>
          </a:prstGeom>
          <a:noFill/>
          <a:ln>
            <a:noFill/>
          </a:ln>
        </p:spPr>
      </p:pic>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552"/>
        <p:cNvGrpSpPr/>
        <p:nvPr/>
      </p:nvGrpSpPr>
      <p:grpSpPr>
        <a:xfrm>
          <a:off x="0" y="0"/>
          <a:ext cx="0" cy="0"/>
          <a:chOff x="0" y="0"/>
          <a:chExt cx="0" cy="0"/>
        </a:xfrm>
      </p:grpSpPr>
      <p:sp>
        <p:nvSpPr>
          <p:cNvPr id="553" name="Shape 553"/>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54" name="Shape 554"/>
          <p:cNvSpPr txBox="1">
            <a:spLocks noGrp="1"/>
          </p:cNvSpPr>
          <p:nvPr>
            <p:ph type="body" idx="1"/>
          </p:nvPr>
        </p:nvSpPr>
        <p:spPr>
          <a:xfrm>
            <a:off x="304800" y="1417637"/>
            <a:ext cx="4192500" cy="5979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555" name="Shape 555"/>
          <p:cNvSpPr txBox="1">
            <a:spLocks noGrp="1"/>
          </p:cNvSpPr>
          <p:nvPr>
            <p:ph type="body" idx="2"/>
          </p:nvPr>
        </p:nvSpPr>
        <p:spPr>
          <a:xfrm>
            <a:off x="304800" y="2015408"/>
            <a:ext cx="4192500" cy="41265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a:ea typeface="Lucida Sans"/>
                <a:cs typeface="Lucida Sans"/>
                <a:sym typeface="Lucida Sans"/>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a:p>
        </p:txBody>
      </p:sp>
      <p:sp>
        <p:nvSpPr>
          <p:cNvPr id="556" name="Shape 556"/>
          <p:cNvSpPr txBox="1">
            <a:spLocks noGrp="1"/>
          </p:cNvSpPr>
          <p:nvPr>
            <p:ph type="body" idx="3"/>
          </p:nvPr>
        </p:nvSpPr>
        <p:spPr>
          <a:xfrm>
            <a:off x="4645025" y="1417637"/>
            <a:ext cx="4194300" cy="632400"/>
          </a:xfrm>
          <a:prstGeom prst="rect">
            <a:avLst/>
          </a:prstGeom>
          <a:noFill/>
          <a:ln>
            <a:noFill/>
          </a:ln>
        </p:spPr>
        <p:txBody>
          <a:bodyPr lIns="91425" tIns="91425" rIns="91425" bIns="91425" anchor="b" anchorCtr="0"/>
          <a:lstStyle>
            <a:lvl1pPr marL="0" marR="0" lvl="0" indent="0" algn="l" rtl="0">
              <a:lnSpc>
                <a:spcPct val="100000"/>
              </a:lnSpc>
              <a:spcBef>
                <a:spcPts val="440"/>
              </a:spcBef>
              <a:spcAft>
                <a:spcPts val="0"/>
              </a:spcAft>
              <a:buClr>
                <a:srgbClr val="595959"/>
              </a:buClr>
              <a:buFont typeface="Arial"/>
              <a:buNone/>
              <a:defRPr sz="2200" b="1"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1"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1"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1" i="0" u="none" strike="noStrike" cap="none">
                <a:solidFill>
                  <a:srgbClr val="595959"/>
                </a:solidFill>
                <a:latin typeface="Allerta"/>
                <a:ea typeface="Allerta"/>
                <a:cs typeface="Allerta"/>
                <a:sym typeface="Allerta"/>
              </a:defRPr>
            </a:lvl5pPr>
            <a:lvl6pPr marL="2286000" marR="0" lvl="5"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100000"/>
              </a:lnSpc>
              <a:spcBef>
                <a:spcPts val="32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557" name="Shape 557"/>
          <p:cNvSpPr txBox="1">
            <a:spLocks noGrp="1"/>
          </p:cNvSpPr>
          <p:nvPr>
            <p:ph type="body" idx="4"/>
          </p:nvPr>
        </p:nvSpPr>
        <p:spPr>
          <a:xfrm>
            <a:off x="4645025" y="2050046"/>
            <a:ext cx="4194300" cy="40920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a:ea typeface="Lucida Sans"/>
                <a:cs typeface="Lucida Sans"/>
                <a:sym typeface="Lucida Sans"/>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6pPr>
            <a:lvl7pPr marL="2971800" marR="0" lvl="6"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7pPr>
            <a:lvl8pPr marL="3429000" marR="0" lvl="7"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8pPr>
            <a:lvl9pPr marL="3886200" marR="0" lvl="8" indent="177800" algn="l" rtl="0">
              <a:lnSpc>
                <a:spcPct val="100000"/>
              </a:lnSpc>
              <a:spcBef>
                <a:spcPts val="320"/>
              </a:spcBef>
              <a:spcAft>
                <a:spcPts val="0"/>
              </a:spcAft>
              <a:buClr>
                <a:schemeClr val="dk1"/>
              </a:buClr>
              <a:buSzPct val="100000"/>
              <a:buFont typeface="Arial"/>
              <a:buChar char="•"/>
              <a:defRPr sz="1600" b="0" i="0" u="none" strike="noStrike" cap="none">
                <a:solidFill>
                  <a:schemeClr val="dk1"/>
                </a:solidFill>
                <a:latin typeface="Calibri"/>
                <a:ea typeface="Calibri"/>
                <a:cs typeface="Calibri"/>
                <a:sym typeface="Calibri"/>
              </a:defRPr>
            </a:lvl9pPr>
          </a:lstStyle>
          <a:p>
            <a:endParaRPr/>
          </a:p>
        </p:txBody>
      </p:sp>
      <p:sp>
        <p:nvSpPr>
          <p:cNvPr id="558" name="Shape 558"/>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59" name="Shape 559"/>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560" name="Shape 560">
            <a:hlinkClick r:id="rId2"/>
          </p:cNvPr>
          <p:cNvSpPr/>
          <p:nvPr/>
        </p:nvSpPr>
        <p:spPr>
          <a:xfrm>
            <a:off x="3542585" y="6519775"/>
            <a:ext cx="1906800" cy="175500"/>
          </a:xfrm>
          <a:prstGeom prst="rect">
            <a:avLst/>
          </a:prstGeom>
          <a:no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Title Slide CA 2">
    <p:spTree>
      <p:nvGrpSpPr>
        <p:cNvPr id="1" name="Shape 561"/>
        <p:cNvGrpSpPr/>
        <p:nvPr/>
      </p:nvGrpSpPr>
      <p:grpSpPr>
        <a:xfrm>
          <a:off x="0" y="0"/>
          <a:ext cx="0" cy="0"/>
          <a:chOff x="0" y="0"/>
          <a:chExt cx="0" cy="0"/>
        </a:xfrm>
      </p:grpSpPr>
      <p:sp>
        <p:nvSpPr>
          <p:cNvPr id="562" name="Shape 562"/>
          <p:cNvSpPr txBox="1">
            <a:spLocks noGrp="1"/>
          </p:cNvSpPr>
          <p:nvPr>
            <p:ph type="ctrTitle"/>
          </p:nvPr>
        </p:nvSpPr>
        <p:spPr>
          <a:xfrm>
            <a:off x="3339153" y="2950713"/>
            <a:ext cx="5497200" cy="8847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63" name="Shape 563"/>
          <p:cNvSpPr txBox="1">
            <a:spLocks noGrp="1"/>
          </p:cNvSpPr>
          <p:nvPr>
            <p:ph type="subTitle" idx="1"/>
          </p:nvPr>
        </p:nvSpPr>
        <p:spPr>
          <a:xfrm>
            <a:off x="3339151" y="3835562"/>
            <a:ext cx="5497199" cy="792300"/>
          </a:xfrm>
          <a:prstGeom prst="rect">
            <a:avLst/>
          </a:prstGeom>
          <a:noFill/>
          <a:ln>
            <a:noFill/>
          </a:ln>
        </p:spPr>
        <p:txBody>
          <a:bodyPr lIns="91425" tIns="91425" rIns="91425" bIns="91425" anchor="t" anchorCtr="0"/>
          <a:lstStyle>
            <a:lvl1pPr marL="0" marR="0" lvl="0"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Lucida Sans"/>
                <a:ea typeface="Lucida Sans"/>
                <a:cs typeface="Lucida Sans"/>
                <a:sym typeface="Lucida Sans"/>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564" name="Shape 564"/>
          <p:cNvSpPr/>
          <p:nvPr/>
        </p:nvSpPr>
        <p:spPr>
          <a:xfrm>
            <a:off x="0" y="1746249"/>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65" name="Shape 565"/>
          <p:cNvSpPr>
            <a:spLocks noGrp="1"/>
          </p:cNvSpPr>
          <p:nvPr>
            <p:ph type="pic" idx="2"/>
          </p:nvPr>
        </p:nvSpPr>
        <p:spPr>
          <a:xfrm>
            <a:off x="304800" y="1857374"/>
            <a:ext cx="2752500" cy="3159000"/>
          </a:xfrm>
          <a:prstGeom prst="rect">
            <a:avLst/>
          </a:prstGeom>
          <a:noFill/>
          <a:ln>
            <a:noFill/>
          </a:ln>
        </p:spPr>
        <p:txBody>
          <a:bodyPr lIns="91425" tIns="91425" rIns="91425" bIns="91425" anchor="t" anchorCtr="0"/>
          <a:lstStyle>
            <a:lvl1pPr marL="342900" marR="0" lvl="0" indent="16510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566" name="Shape 566"/>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Title Slide SAP Co-Branded">
    <p:spTree>
      <p:nvGrpSpPr>
        <p:cNvPr id="1" name="Shape 567"/>
        <p:cNvGrpSpPr/>
        <p:nvPr/>
      </p:nvGrpSpPr>
      <p:grpSpPr>
        <a:xfrm>
          <a:off x="0" y="0"/>
          <a:ext cx="0" cy="0"/>
          <a:chOff x="0" y="0"/>
          <a:chExt cx="0" cy="0"/>
        </a:xfrm>
      </p:grpSpPr>
      <p:sp>
        <p:nvSpPr>
          <p:cNvPr id="568" name="Shape 568"/>
          <p:cNvSpPr txBox="1">
            <a:spLocks noGrp="1"/>
          </p:cNvSpPr>
          <p:nvPr>
            <p:ph type="ctrTitle"/>
          </p:nvPr>
        </p:nvSpPr>
        <p:spPr>
          <a:xfrm>
            <a:off x="219316" y="2933439"/>
            <a:ext cx="8619900" cy="8991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8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69" name="Shape 569"/>
          <p:cNvSpPr txBox="1">
            <a:spLocks noGrp="1"/>
          </p:cNvSpPr>
          <p:nvPr>
            <p:ph type="subTitle" idx="1"/>
          </p:nvPr>
        </p:nvSpPr>
        <p:spPr>
          <a:xfrm>
            <a:off x="219313" y="3832457"/>
            <a:ext cx="8619900" cy="792300"/>
          </a:xfrm>
          <a:prstGeom prst="rect">
            <a:avLst/>
          </a:prstGeom>
          <a:noFill/>
          <a:ln>
            <a:noFill/>
          </a:ln>
        </p:spPr>
        <p:txBody>
          <a:bodyPr lIns="91425" tIns="91425" rIns="91425" bIns="91425" anchor="t" anchorCtr="0"/>
          <a:lstStyle>
            <a:lvl1pPr marL="0" marR="0" lvl="0" indent="0" algn="l" rtl="0">
              <a:lnSpc>
                <a:spcPct val="100000"/>
              </a:lnSpc>
              <a:spcBef>
                <a:spcPts val="440"/>
              </a:spcBef>
              <a:spcAft>
                <a:spcPts val="0"/>
              </a:spcAft>
              <a:buClr>
                <a:srgbClr val="595959"/>
              </a:buClr>
              <a:buFont typeface="Arial"/>
              <a:buNone/>
              <a:defRPr sz="2200" b="0" i="0" u="none" strike="noStrike" cap="none">
                <a:solidFill>
                  <a:srgbClr val="595959"/>
                </a:solidFill>
                <a:latin typeface="Lucida Sans"/>
                <a:ea typeface="Lucida Sans"/>
                <a:cs typeface="Lucida Sans"/>
                <a:sym typeface="Lucida Sans"/>
              </a:defRPr>
            </a:lvl1pPr>
            <a:lvl2pPr marL="457200" marR="0" lvl="1"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Allerta"/>
                <a:ea typeface="Allerta"/>
                <a:cs typeface="Allerta"/>
                <a:sym typeface="Allerta"/>
              </a:defRPr>
            </a:lvl2pPr>
            <a:lvl3pPr marL="914400" marR="0" lvl="2" indent="0" algn="ctr" rtl="0">
              <a:lnSpc>
                <a:spcPct val="100000"/>
              </a:lnSpc>
              <a:spcBef>
                <a:spcPts val="360"/>
              </a:spcBef>
              <a:spcAft>
                <a:spcPts val="0"/>
              </a:spcAft>
              <a:buClr>
                <a:srgbClr val="888888"/>
              </a:buClr>
              <a:buFont typeface="Arial"/>
              <a:buNone/>
              <a:defRPr sz="1800" b="0" i="0" u="none" strike="noStrike" cap="none">
                <a:solidFill>
                  <a:srgbClr val="888888"/>
                </a:solidFill>
                <a:latin typeface="Allerta"/>
                <a:ea typeface="Allerta"/>
                <a:cs typeface="Allerta"/>
                <a:sym typeface="Allerta"/>
              </a:defRPr>
            </a:lvl3pPr>
            <a:lvl4pPr marL="1371600" marR="0" lvl="3"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4pPr>
            <a:lvl5pPr marL="1828800" marR="0" lvl="4" indent="0" algn="ctr" rtl="0">
              <a:lnSpc>
                <a:spcPct val="100000"/>
              </a:lnSpc>
              <a:spcBef>
                <a:spcPts val="320"/>
              </a:spcBef>
              <a:spcAft>
                <a:spcPts val="0"/>
              </a:spcAft>
              <a:buClr>
                <a:srgbClr val="888888"/>
              </a:buClr>
              <a:buFont typeface="Arial"/>
              <a:buNone/>
              <a:defRPr sz="1600" b="0" i="0" u="none" strike="noStrike" cap="none">
                <a:solidFill>
                  <a:srgbClr val="888888"/>
                </a:solidFill>
                <a:latin typeface="Allerta"/>
                <a:ea typeface="Allerta"/>
                <a:cs typeface="Allerta"/>
                <a:sym typeface="Allerta"/>
              </a:defRPr>
            </a:lvl5pPr>
            <a:lvl6pPr marL="2286000" marR="0" lvl="5"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6pPr>
            <a:lvl7pPr marL="2743200" marR="0" lvl="6"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7pPr>
            <a:lvl8pPr marL="3200400" marR="0" lvl="7"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8pPr>
            <a:lvl9pPr marL="3657600" marR="0" lvl="8" indent="0" algn="ctr" rtl="0">
              <a:lnSpc>
                <a:spcPct val="100000"/>
              </a:lnSpc>
              <a:spcBef>
                <a:spcPts val="4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570" name="Shape 570"/>
          <p:cNvSpPr/>
          <p:nvPr/>
        </p:nvSpPr>
        <p:spPr>
          <a:xfrm>
            <a:off x="0" y="1737608"/>
            <a:ext cx="9144000" cy="111000"/>
          </a:xfrm>
          <a:prstGeom prst="rect">
            <a:avLst/>
          </a:prstGeom>
          <a:solidFill>
            <a:srgbClr val="FFFFFF"/>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71" name="Shape 571"/>
          <p:cNvSpPr>
            <a:spLocks noGrp="1"/>
          </p:cNvSpPr>
          <p:nvPr>
            <p:ph type="pic" idx="2"/>
          </p:nvPr>
        </p:nvSpPr>
        <p:spPr>
          <a:xfrm>
            <a:off x="7188200" y="225425"/>
            <a:ext cx="1650900" cy="807900"/>
          </a:xfrm>
          <a:prstGeom prst="rect">
            <a:avLst/>
          </a:prstGeom>
          <a:noFill/>
          <a:ln>
            <a:noFill/>
          </a:ln>
        </p:spPr>
        <p:txBody>
          <a:bodyPr lIns="91425" tIns="91425" rIns="91425" bIns="91425" anchor="t" anchorCtr="0"/>
          <a:lstStyle>
            <a:lvl1pPr marL="342900" marR="0" lvl="0" indent="-38100" algn="l" rtl="0">
              <a:lnSpc>
                <a:spcPct val="100000"/>
              </a:lnSpc>
              <a:spcBef>
                <a:spcPts val="240"/>
              </a:spcBef>
              <a:spcAft>
                <a:spcPts val="0"/>
              </a:spcAft>
              <a:buClr>
                <a:srgbClr val="595959"/>
              </a:buClr>
              <a:buSzPct val="100000"/>
              <a:buFont typeface="Arial"/>
              <a:buChar char="•"/>
              <a:defRPr sz="1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pic>
        <p:nvPicPr>
          <p:cNvPr id="572" name="Shape 572"/>
          <p:cNvPicPr preferRelativeResize="0"/>
          <p:nvPr/>
        </p:nvPicPr>
        <p:blipFill rotWithShape="1">
          <a:blip r:embed="rId2">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cSld name="Chart Page">
    <p:spTree>
      <p:nvGrpSpPr>
        <p:cNvPr id="1" name="Shape 573"/>
        <p:cNvGrpSpPr/>
        <p:nvPr/>
      </p:nvGrpSpPr>
      <p:grpSpPr>
        <a:xfrm>
          <a:off x="0" y="0"/>
          <a:ext cx="0" cy="0"/>
          <a:chOff x="0" y="0"/>
          <a:chExt cx="0" cy="0"/>
        </a:xfrm>
      </p:grpSpPr>
      <p:sp>
        <p:nvSpPr>
          <p:cNvPr id="574" name="Shape 574"/>
          <p:cNvSpPr>
            <a:spLocks noGrp="1"/>
          </p:cNvSpPr>
          <p:nvPr>
            <p:ph type="chart" idx="2"/>
          </p:nvPr>
        </p:nvSpPr>
        <p:spPr>
          <a:xfrm>
            <a:off x="304800" y="1575486"/>
            <a:ext cx="85344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575" name="Shape 575"/>
          <p:cNvSpPr txBox="1">
            <a:spLocks noGrp="1"/>
          </p:cNvSpPr>
          <p:nvPr>
            <p:ph type="title"/>
          </p:nvPr>
        </p:nvSpPr>
        <p:spPr>
          <a:xfrm>
            <a:off x="304800" y="274637"/>
            <a:ext cx="85344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76" name="Shape 576"/>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77" name="Shape 57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578" name="Shape 578"/>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cSld name="Picture or graphic">
    <p:spTree>
      <p:nvGrpSpPr>
        <p:cNvPr id="1" name="Shape 579"/>
        <p:cNvGrpSpPr/>
        <p:nvPr/>
      </p:nvGrpSpPr>
      <p:grpSpPr>
        <a:xfrm>
          <a:off x="0" y="0"/>
          <a:ext cx="0" cy="0"/>
          <a:chOff x="0" y="0"/>
          <a:chExt cx="0" cy="0"/>
        </a:xfrm>
      </p:grpSpPr>
      <p:sp>
        <p:nvSpPr>
          <p:cNvPr id="580" name="Shape 580"/>
          <p:cNvSpPr>
            <a:spLocks noGrp="1"/>
          </p:cNvSpPr>
          <p:nvPr>
            <p:ph type="pic" idx="2"/>
          </p:nvPr>
        </p:nvSpPr>
        <p:spPr>
          <a:xfrm>
            <a:off x="304800" y="1575486"/>
            <a:ext cx="85725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581" name="Shape 581"/>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82" name="Shape 582"/>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583" name="Shape 583"/>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584" name="Shape 584"/>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cSld name="Contents Page">
    <p:spTree>
      <p:nvGrpSpPr>
        <p:cNvPr id="1" name="Shape 585"/>
        <p:cNvGrpSpPr/>
        <p:nvPr/>
      </p:nvGrpSpPr>
      <p:grpSpPr>
        <a:xfrm>
          <a:off x="0" y="0"/>
          <a:ext cx="0" cy="0"/>
          <a:chOff x="0" y="0"/>
          <a:chExt cx="0" cy="0"/>
        </a:xfrm>
      </p:grpSpPr>
      <p:sp>
        <p:nvSpPr>
          <p:cNvPr id="586" name="Shape 586"/>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rgbClr val="1C9963"/>
              </a:solidFill>
              <a:latin typeface="Lucida Sans" panose="020B0602030504020204" pitchFamily="34" charset="0"/>
              <a:ea typeface="Calibri"/>
              <a:cs typeface="Calibri"/>
              <a:sym typeface="Calibri"/>
            </a:endParaRPr>
          </a:p>
        </p:txBody>
      </p:sp>
      <p:sp>
        <p:nvSpPr>
          <p:cNvPr id="587" name="Shape 58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588" name="Shape 588"/>
          <p:cNvSpPr txBox="1">
            <a:spLocks noGrp="1"/>
          </p:cNvSpPr>
          <p:nvPr>
            <p:ph type="title"/>
          </p:nvPr>
        </p:nvSpPr>
        <p:spPr>
          <a:xfrm>
            <a:off x="304800" y="2914650"/>
            <a:ext cx="35847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589" name="Shape 589"/>
          <p:cNvSpPr txBox="1">
            <a:spLocks noGrp="1"/>
          </p:cNvSpPr>
          <p:nvPr>
            <p:ph type="body" idx="1"/>
          </p:nvPr>
        </p:nvSpPr>
        <p:spPr>
          <a:xfrm>
            <a:off x="4624612" y="1858449"/>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0" name="Shape 590"/>
          <p:cNvSpPr txBox="1">
            <a:spLocks noGrp="1"/>
          </p:cNvSpPr>
          <p:nvPr>
            <p:ph type="body" idx="2"/>
          </p:nvPr>
        </p:nvSpPr>
        <p:spPr>
          <a:xfrm>
            <a:off x="7209514" y="1858449"/>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1" name="Shape 591"/>
          <p:cNvSpPr txBox="1">
            <a:spLocks noGrp="1"/>
          </p:cNvSpPr>
          <p:nvPr>
            <p:ph type="body" idx="3"/>
          </p:nvPr>
        </p:nvSpPr>
        <p:spPr>
          <a:xfrm>
            <a:off x="4624612" y="2400625"/>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2" name="Shape 592"/>
          <p:cNvSpPr txBox="1">
            <a:spLocks noGrp="1"/>
          </p:cNvSpPr>
          <p:nvPr>
            <p:ph type="body" idx="4"/>
          </p:nvPr>
        </p:nvSpPr>
        <p:spPr>
          <a:xfrm>
            <a:off x="7209514" y="2400625"/>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3" name="Shape 593"/>
          <p:cNvSpPr txBox="1">
            <a:spLocks noGrp="1"/>
          </p:cNvSpPr>
          <p:nvPr>
            <p:ph type="body" idx="5"/>
          </p:nvPr>
        </p:nvSpPr>
        <p:spPr>
          <a:xfrm>
            <a:off x="4624612" y="2955016"/>
            <a:ext cx="2444699" cy="539699"/>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4" name="Shape 594"/>
          <p:cNvSpPr txBox="1">
            <a:spLocks noGrp="1"/>
          </p:cNvSpPr>
          <p:nvPr>
            <p:ph type="body" idx="6"/>
          </p:nvPr>
        </p:nvSpPr>
        <p:spPr>
          <a:xfrm>
            <a:off x="7209514" y="2955016"/>
            <a:ext cx="1447200" cy="539699"/>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5" name="Shape 595"/>
          <p:cNvSpPr txBox="1">
            <a:spLocks noGrp="1"/>
          </p:cNvSpPr>
          <p:nvPr>
            <p:ph type="body" idx="7"/>
          </p:nvPr>
        </p:nvSpPr>
        <p:spPr>
          <a:xfrm>
            <a:off x="4624612" y="3509407"/>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6" name="Shape 596"/>
          <p:cNvSpPr txBox="1">
            <a:spLocks noGrp="1"/>
          </p:cNvSpPr>
          <p:nvPr>
            <p:ph type="body" idx="8"/>
          </p:nvPr>
        </p:nvSpPr>
        <p:spPr>
          <a:xfrm>
            <a:off x="7209514" y="3509407"/>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7" name="Shape 597"/>
          <p:cNvSpPr txBox="1">
            <a:spLocks noGrp="1"/>
          </p:cNvSpPr>
          <p:nvPr>
            <p:ph type="body" idx="9"/>
          </p:nvPr>
        </p:nvSpPr>
        <p:spPr>
          <a:xfrm>
            <a:off x="4624612" y="4063798"/>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8" name="Shape 598"/>
          <p:cNvSpPr txBox="1">
            <a:spLocks noGrp="1"/>
          </p:cNvSpPr>
          <p:nvPr>
            <p:ph type="body" idx="13"/>
          </p:nvPr>
        </p:nvSpPr>
        <p:spPr>
          <a:xfrm>
            <a:off x="7209514" y="4063798"/>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99" name="Shape 599"/>
          <p:cNvSpPr txBox="1">
            <a:spLocks noGrp="1"/>
          </p:cNvSpPr>
          <p:nvPr>
            <p:ph type="body" idx="14"/>
          </p:nvPr>
        </p:nvSpPr>
        <p:spPr>
          <a:xfrm>
            <a:off x="4624612" y="4618185"/>
            <a:ext cx="2444699" cy="539700"/>
          </a:xfrm>
          <a:prstGeom prst="rect">
            <a:avLst/>
          </a:prstGeom>
          <a:noFill/>
          <a:ln>
            <a:noFill/>
          </a:ln>
        </p:spPr>
        <p:txBody>
          <a:bodyPr lIns="91425" tIns="91425" rIns="91425" bIns="91425" anchor="t" anchorCtr="0"/>
          <a:lstStyle>
            <a:lvl1pPr marL="0" marR="0" lvl="0" indent="0" algn="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00" name="Shape 600"/>
          <p:cNvSpPr txBox="1">
            <a:spLocks noGrp="1"/>
          </p:cNvSpPr>
          <p:nvPr>
            <p:ph type="body" idx="15"/>
          </p:nvPr>
        </p:nvSpPr>
        <p:spPr>
          <a:xfrm>
            <a:off x="7209514" y="4618185"/>
            <a:ext cx="1447200" cy="539700"/>
          </a:xfrm>
          <a:prstGeom prst="rect">
            <a:avLst/>
          </a:prstGeom>
          <a:noFill/>
          <a:ln>
            <a:noFill/>
          </a:ln>
        </p:spPr>
        <p:txBody>
          <a:bodyPr lIns="91425" tIns="91425" rIns="91425" bIns="91425" anchor="t" anchorCtr="0"/>
          <a:lstStyle>
            <a:lvl1pPr marL="0" marR="0" lvl="0"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Lucida Sans"/>
                <a:ea typeface="Lucida Sans"/>
                <a:cs typeface="Lucida Sans"/>
                <a:sym typeface="Lucida Sans"/>
              </a:defRPr>
            </a:lvl1pPr>
            <a:lvl2pPr marL="457200" marR="0" lvl="1"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360"/>
              </a:spcBef>
              <a:spcAft>
                <a:spcPts val="0"/>
              </a:spcAft>
              <a:buClr>
                <a:srgbClr val="595959"/>
              </a:buClr>
              <a:buFont typeface="Arial"/>
              <a:buNone/>
              <a:defRPr sz="18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320"/>
              </a:spcBef>
              <a:spcAft>
                <a:spcPts val="0"/>
              </a:spcAft>
              <a:buClr>
                <a:srgbClr val="595959"/>
              </a:buClr>
              <a:buFont typeface="Arial"/>
              <a:buNone/>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pic>
        <p:nvPicPr>
          <p:cNvPr id="601" name="Shape 601"/>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cSld name="Full Bleed Image">
    <p:spTree>
      <p:nvGrpSpPr>
        <p:cNvPr id="1" name="Shape 602"/>
        <p:cNvGrpSpPr/>
        <p:nvPr/>
      </p:nvGrpSpPr>
      <p:grpSpPr>
        <a:xfrm>
          <a:off x="0" y="0"/>
          <a:ext cx="0" cy="0"/>
          <a:chOff x="0" y="0"/>
          <a:chExt cx="0" cy="0"/>
        </a:xfrm>
      </p:grpSpPr>
      <p:sp>
        <p:nvSpPr>
          <p:cNvPr id="603" name="Shape 603"/>
          <p:cNvSpPr>
            <a:spLocks noGrp="1"/>
          </p:cNvSpPr>
          <p:nvPr>
            <p:ph type="pic" idx="2"/>
          </p:nvPr>
        </p:nvSpPr>
        <p:spPr>
          <a:xfrm>
            <a:off x="0" y="0"/>
            <a:ext cx="9144000" cy="68580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604"/>
        <p:cNvGrpSpPr/>
        <p:nvPr/>
      </p:nvGrpSpPr>
      <p:grpSpPr>
        <a:xfrm>
          <a:off x="0" y="0"/>
          <a:ext cx="0" cy="0"/>
          <a:chOff x="0" y="0"/>
          <a:chExt cx="0" cy="0"/>
        </a:xfrm>
      </p:grpSpPr>
      <p:sp>
        <p:nvSpPr>
          <p:cNvPr id="605" name="Shape 605"/>
          <p:cNvSpPr txBox="1">
            <a:spLocks noGrp="1"/>
          </p:cNvSpPr>
          <p:nvPr>
            <p:ph type="title"/>
          </p:nvPr>
        </p:nvSpPr>
        <p:spPr>
          <a:xfrm>
            <a:off x="304800" y="274637"/>
            <a:ext cx="85599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a:ea typeface="Lucida Sans"/>
                <a:cs typeface="Lucida Sans"/>
                <a:sym typeface="Lucida Sans"/>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a:p>
        </p:txBody>
      </p:sp>
      <p:sp>
        <p:nvSpPr>
          <p:cNvPr id="606" name="Shape 606"/>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07" name="Shape 607"/>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608" name="Shape 608"/>
          <p:cNvPicPr preferRelativeResize="0"/>
          <p:nvPr/>
        </p:nvPicPr>
        <p:blipFill rotWithShape="1">
          <a:blip r:embed="rId2">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cSld name="2_Blank_CA Green">
    <p:spTree>
      <p:nvGrpSpPr>
        <p:cNvPr id="1" name="Shape 609"/>
        <p:cNvGrpSpPr/>
        <p:nvPr/>
      </p:nvGrpSpPr>
      <p:grpSpPr>
        <a:xfrm>
          <a:off x="0" y="0"/>
          <a:ext cx="0" cy="0"/>
          <a:chOff x="0" y="0"/>
          <a:chExt cx="0" cy="0"/>
        </a:xfrm>
      </p:grpSpPr>
      <p:sp>
        <p:nvSpPr>
          <p:cNvPr id="610" name="Shape 610"/>
          <p:cNvSpPr/>
          <p:nvPr/>
        </p:nvSpPr>
        <p:spPr>
          <a:xfrm>
            <a:off x="0" y="6330471"/>
            <a:ext cx="9153000" cy="540300"/>
          </a:xfrm>
          <a:prstGeom prst="rect">
            <a:avLst/>
          </a:prstGeom>
          <a:solidFill>
            <a:srgbClr val="1C9963"/>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11" name="Shape 611"/>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chemeClr val="lt1"/>
              </a:buClr>
              <a:buSzPct val="25000"/>
              <a:buFont typeface="Allerta"/>
              <a:buNone/>
            </a:pPr>
            <a:fld id="{00000000-1234-1234-1234-123412341234}" type="slidenum">
              <a:rPr lang="en-US" sz="1000" b="0" i="0" u="none" strike="noStrike" cap="none">
                <a:solidFill>
                  <a:schemeClr val="lt1"/>
                </a:solidFill>
                <a:latin typeface="Lucida Sans" panose="020B0602030504020204" pitchFamily="34" charset="0"/>
                <a:ea typeface="Allerta"/>
                <a:cs typeface="Allerta"/>
                <a:sym typeface="Allerta"/>
              </a:rPr>
              <a:t>‹#›</a:t>
            </a:fld>
            <a:r>
              <a:rPr lang="en-US" sz="1000" b="0" i="0" u="none" strike="noStrike" cap="none" dirty="0">
                <a:solidFill>
                  <a:schemeClr val="lt1"/>
                </a:solidFill>
                <a:latin typeface="Lucida Sans" panose="020B0602030504020204" pitchFamily="34" charset="0"/>
                <a:ea typeface="Allerta"/>
                <a:cs typeface="Allerta"/>
                <a:sym typeface="Allerta"/>
              </a:rPr>
              <a:t> </a:t>
            </a:r>
          </a:p>
        </p:txBody>
      </p:sp>
      <p:pic>
        <p:nvPicPr>
          <p:cNvPr id="612" name="Shape 612"/>
          <p:cNvPicPr preferRelativeResize="0"/>
          <p:nvPr/>
        </p:nvPicPr>
        <p:blipFill rotWithShape="1">
          <a:blip r:embed="rId2">
            <a:alphaModFix/>
          </a:blip>
          <a:srcRect/>
          <a:stretch/>
        </p:blipFill>
        <p:spPr>
          <a:xfrm>
            <a:off x="304800" y="6503298"/>
            <a:ext cx="1746600" cy="164099"/>
          </a:xfrm>
          <a:prstGeom prst="rect">
            <a:avLst/>
          </a:prstGeom>
          <a:noFill/>
          <a:ln>
            <a:noFill/>
          </a:ln>
        </p:spPr>
      </p:pic>
      <p:pic>
        <p:nvPicPr>
          <p:cNvPr id="613" name="Shape 613"/>
          <p:cNvPicPr preferRelativeResize="0"/>
          <p:nvPr/>
        </p:nvPicPr>
        <p:blipFill rotWithShape="1">
          <a:blip r:embed="rId3">
            <a:alphaModFix/>
          </a:blip>
          <a:srcRect/>
          <a:stretch/>
        </p:blipFill>
        <p:spPr>
          <a:xfrm>
            <a:off x="304800" y="6503298"/>
            <a:ext cx="1746600" cy="164099"/>
          </a:xfrm>
          <a:prstGeom prst="rect">
            <a:avLst/>
          </a:prstGeom>
          <a:noFill/>
          <a:ln>
            <a:noFill/>
          </a:ln>
        </p:spPr>
      </p:pic>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cSld name="1_Blank_CA and SAP">
    <p:spTree>
      <p:nvGrpSpPr>
        <p:cNvPr id="1" name="Shape 614"/>
        <p:cNvGrpSpPr/>
        <p:nvPr/>
      </p:nvGrpSpPr>
      <p:grpSpPr>
        <a:xfrm>
          <a:off x="0" y="0"/>
          <a:ext cx="0" cy="0"/>
          <a:chOff x="0" y="0"/>
          <a:chExt cx="0" cy="0"/>
        </a:xfrm>
      </p:grpSpPr>
      <p:sp>
        <p:nvSpPr>
          <p:cNvPr id="615" name="Shape 615"/>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16" name="Shape 616"/>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pic>
        <p:nvPicPr>
          <p:cNvPr id="617" name="Shape 617"/>
          <p:cNvPicPr preferRelativeResize="0"/>
          <p:nvPr/>
        </p:nvPicPr>
        <p:blipFill rotWithShape="1">
          <a:blip r:embed="rId2">
            <a:alphaModFix/>
          </a:blip>
          <a:srcRect/>
          <a:stretch/>
        </p:blipFill>
        <p:spPr>
          <a:xfrm>
            <a:off x="304800" y="6533798"/>
            <a:ext cx="3057300" cy="133499"/>
          </a:xfrm>
          <a:prstGeom prst="rect">
            <a:avLst/>
          </a:prstGeom>
          <a:noFill/>
          <a:ln>
            <a:noFill/>
          </a:ln>
        </p:spPr>
      </p:pic>
      <p:pic>
        <p:nvPicPr>
          <p:cNvPr id="618" name="Shape 618"/>
          <p:cNvPicPr preferRelativeResize="0"/>
          <p:nvPr/>
        </p:nvPicPr>
        <p:blipFill rotWithShape="1">
          <a:blip r:embed="rId3">
            <a:alphaModFix/>
          </a:blip>
          <a:srcRect/>
          <a:stretch/>
        </p:blipFill>
        <p:spPr>
          <a:xfrm>
            <a:off x="304801" y="394130"/>
            <a:ext cx="2235300" cy="210000"/>
          </a:xfrm>
          <a:prstGeom prst="rect">
            <a:avLst/>
          </a:prstGeom>
          <a:noFill/>
          <a:ln>
            <a:noFill/>
          </a:ln>
        </p:spPr>
      </p:pic>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619"/>
        <p:cNvGrpSpPr/>
        <p:nvPr/>
      </p:nvGrpSpPr>
      <p:grpSpPr>
        <a:xfrm>
          <a:off x="0" y="0"/>
          <a:ext cx="0" cy="0"/>
          <a:chOff x="0" y="0"/>
          <a:chExt cx="0" cy="0"/>
        </a:xfrm>
      </p:grpSpPr>
      <p:sp>
        <p:nvSpPr>
          <p:cNvPr id="620" name="Shape 620"/>
          <p:cNvSpPr txBox="1">
            <a:spLocks noGrp="1"/>
          </p:cNvSpPr>
          <p:nvPr>
            <p:ph type="title"/>
          </p:nvPr>
        </p:nvSpPr>
        <p:spPr>
          <a:xfrm>
            <a:off x="304800" y="279395"/>
            <a:ext cx="8534400" cy="11166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621" name="Shape 621"/>
          <p:cNvSpPr txBox="1">
            <a:spLocks noGrp="1"/>
          </p:cNvSpPr>
          <p:nvPr>
            <p:ph type="body" idx="1"/>
          </p:nvPr>
        </p:nvSpPr>
        <p:spPr>
          <a:xfrm>
            <a:off x="304800" y="1600200"/>
            <a:ext cx="4038600" cy="45549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622" name="Shape 622"/>
          <p:cNvSpPr txBox="1">
            <a:spLocks noGrp="1"/>
          </p:cNvSpPr>
          <p:nvPr>
            <p:ph type="body" idx="2"/>
          </p:nvPr>
        </p:nvSpPr>
        <p:spPr>
          <a:xfrm>
            <a:off x="4496019" y="1603770"/>
            <a:ext cx="4026000" cy="45513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623" name="Shape 623"/>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24" name="Shape 624"/>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
        <p:nvSpPr>
          <p:cNvPr id="625" name="Shape 625">
            <a:hlinkClick r:id="rId2"/>
          </p:cNvPr>
          <p:cNvSpPr/>
          <p:nvPr/>
        </p:nvSpPr>
        <p:spPr>
          <a:xfrm>
            <a:off x="3542585" y="6519775"/>
            <a:ext cx="1906800" cy="175500"/>
          </a:xfrm>
          <a:prstGeom prst="rect">
            <a:avLst/>
          </a:prstGeom>
          <a:noFill/>
          <a:ln>
            <a:noFill/>
          </a:ln>
          <a:effectLst>
            <a:outerShdw blurRad="39999" dist="23000" dir="5400000" rotWithShape="0">
              <a:srgbClr val="000000">
                <a:alpha val="33730"/>
              </a:srgbClr>
            </a:outerShdw>
          </a:effectLst>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cSld name="Image and Text">
    <p:spTree>
      <p:nvGrpSpPr>
        <p:cNvPr id="1" name="Shape 626"/>
        <p:cNvGrpSpPr/>
        <p:nvPr/>
      </p:nvGrpSpPr>
      <p:grpSpPr>
        <a:xfrm>
          <a:off x="0" y="0"/>
          <a:ext cx="0" cy="0"/>
          <a:chOff x="0" y="0"/>
          <a:chExt cx="0" cy="0"/>
        </a:xfrm>
      </p:grpSpPr>
      <p:sp>
        <p:nvSpPr>
          <p:cNvPr id="627" name="Shape 627"/>
          <p:cNvSpPr>
            <a:spLocks noGrp="1"/>
          </p:cNvSpPr>
          <p:nvPr>
            <p:ph type="pic" idx="2"/>
          </p:nvPr>
        </p:nvSpPr>
        <p:spPr>
          <a:xfrm>
            <a:off x="4673600" y="1600200"/>
            <a:ext cx="40131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28" name="Shape 628"/>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629" name="Shape 629"/>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630" name="Shape 630"/>
          <p:cNvSpPr txBox="1">
            <a:spLocks noGrp="1"/>
          </p:cNvSpPr>
          <p:nvPr>
            <p:ph type="body" idx="3"/>
          </p:nvPr>
        </p:nvSpPr>
        <p:spPr>
          <a:xfrm>
            <a:off x="4673600" y="5646676"/>
            <a:ext cx="40131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31" name="Shape 631"/>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32" name="Shape 632"/>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cSld name="2 Images and Text">
    <p:spTree>
      <p:nvGrpSpPr>
        <p:cNvPr id="1" name="Shape 633"/>
        <p:cNvGrpSpPr/>
        <p:nvPr/>
      </p:nvGrpSpPr>
      <p:grpSpPr>
        <a:xfrm>
          <a:off x="0" y="0"/>
          <a:ext cx="0" cy="0"/>
          <a:chOff x="0" y="0"/>
          <a:chExt cx="0" cy="0"/>
        </a:xfrm>
      </p:grpSpPr>
      <p:sp>
        <p:nvSpPr>
          <p:cNvPr id="634" name="Shape 634"/>
          <p:cNvSpPr>
            <a:spLocks noGrp="1"/>
          </p:cNvSpPr>
          <p:nvPr>
            <p:ph type="pic" idx="2"/>
          </p:nvPr>
        </p:nvSpPr>
        <p:spPr>
          <a:xfrm>
            <a:off x="4673600" y="3892046"/>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35" name="Shape 635"/>
          <p:cNvSpPr>
            <a:spLocks noGrp="1"/>
          </p:cNvSpPr>
          <p:nvPr>
            <p:ph type="pic" idx="3"/>
          </p:nvPr>
        </p:nvSpPr>
        <p:spPr>
          <a:xfrm>
            <a:off x="4673600" y="1600200"/>
            <a:ext cx="40131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36" name="Shape 636"/>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637" name="Shape 637"/>
          <p:cNvSpPr txBox="1">
            <a:spLocks noGrp="1"/>
          </p:cNvSpPr>
          <p:nvPr>
            <p:ph type="body" idx="1"/>
          </p:nvPr>
        </p:nvSpPr>
        <p:spPr>
          <a:xfrm>
            <a:off x="304800" y="1600200"/>
            <a:ext cx="41910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228600" algn="l" rtl="0">
              <a:lnSpc>
                <a:spcPct val="100000"/>
              </a:lnSpc>
              <a:spcBef>
                <a:spcPts val="36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638" name="Shape 638"/>
          <p:cNvSpPr txBox="1">
            <a:spLocks noGrp="1"/>
          </p:cNvSpPr>
          <p:nvPr>
            <p:ph type="body" idx="4"/>
          </p:nvPr>
        </p:nvSpPr>
        <p:spPr>
          <a:xfrm>
            <a:off x="4673600" y="5646676"/>
            <a:ext cx="4057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39" name="Shape 639"/>
          <p:cNvSpPr txBox="1">
            <a:spLocks noGrp="1"/>
          </p:cNvSpPr>
          <p:nvPr>
            <p:ph type="body" idx="5"/>
          </p:nvPr>
        </p:nvSpPr>
        <p:spPr>
          <a:xfrm>
            <a:off x="4673600" y="3354830"/>
            <a:ext cx="40131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40" name="Shape 640"/>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41" name="Shape 641"/>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cSld name="Two Images">
    <p:spTree>
      <p:nvGrpSpPr>
        <p:cNvPr id="1" name="Shape 642"/>
        <p:cNvGrpSpPr/>
        <p:nvPr/>
      </p:nvGrpSpPr>
      <p:grpSpPr>
        <a:xfrm>
          <a:off x="0" y="0"/>
          <a:ext cx="0" cy="0"/>
          <a:chOff x="0" y="0"/>
          <a:chExt cx="0" cy="0"/>
        </a:xfrm>
      </p:grpSpPr>
      <p:sp>
        <p:nvSpPr>
          <p:cNvPr id="643" name="Shape 643"/>
          <p:cNvSpPr>
            <a:spLocks noGrp="1"/>
          </p:cNvSpPr>
          <p:nvPr>
            <p:ph type="pic" idx="2"/>
          </p:nvPr>
        </p:nvSpPr>
        <p:spPr>
          <a:xfrm>
            <a:off x="4683119" y="1600200"/>
            <a:ext cx="4003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4" name="Shape 644"/>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645" name="Shape 645"/>
          <p:cNvSpPr txBox="1">
            <a:spLocks noGrp="1"/>
          </p:cNvSpPr>
          <p:nvPr>
            <p:ph type="body" idx="1"/>
          </p:nvPr>
        </p:nvSpPr>
        <p:spPr>
          <a:xfrm>
            <a:off x="4683119" y="5646676"/>
            <a:ext cx="4003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46" name="Shape 646"/>
          <p:cNvSpPr>
            <a:spLocks noGrp="1"/>
          </p:cNvSpPr>
          <p:nvPr>
            <p:ph type="pic" idx="3"/>
          </p:nvPr>
        </p:nvSpPr>
        <p:spPr>
          <a:xfrm>
            <a:off x="304801" y="1600200"/>
            <a:ext cx="4225800" cy="4526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7" name="Shape 647"/>
          <p:cNvSpPr txBox="1">
            <a:spLocks noGrp="1"/>
          </p:cNvSpPr>
          <p:nvPr>
            <p:ph type="body" idx="4"/>
          </p:nvPr>
        </p:nvSpPr>
        <p:spPr>
          <a:xfrm>
            <a:off x="304800" y="5646676"/>
            <a:ext cx="42258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48" name="Shape 648"/>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49" name="Shape 649"/>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cSld name="Four Images">
    <p:spTree>
      <p:nvGrpSpPr>
        <p:cNvPr id="1" name="Shape 650"/>
        <p:cNvGrpSpPr/>
        <p:nvPr/>
      </p:nvGrpSpPr>
      <p:grpSpPr>
        <a:xfrm>
          <a:off x="0" y="0"/>
          <a:ext cx="0" cy="0"/>
          <a:chOff x="0" y="0"/>
          <a:chExt cx="0" cy="0"/>
        </a:xfrm>
      </p:grpSpPr>
      <p:sp>
        <p:nvSpPr>
          <p:cNvPr id="651" name="Shape 651"/>
          <p:cNvSpPr>
            <a:spLocks noGrp="1"/>
          </p:cNvSpPr>
          <p:nvPr>
            <p:ph type="pic" idx="2"/>
          </p:nvPr>
        </p:nvSpPr>
        <p:spPr>
          <a:xfrm>
            <a:off x="4530721"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52" name="Shape 652"/>
          <p:cNvSpPr>
            <a:spLocks noGrp="1"/>
          </p:cNvSpPr>
          <p:nvPr>
            <p:ph type="pic" idx="3"/>
          </p:nvPr>
        </p:nvSpPr>
        <p:spPr>
          <a:xfrm>
            <a:off x="4533898" y="1600200"/>
            <a:ext cx="4152899"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53" name="Shape 653"/>
          <p:cNvSpPr>
            <a:spLocks noGrp="1"/>
          </p:cNvSpPr>
          <p:nvPr>
            <p:ph type="pic" idx="4"/>
          </p:nvPr>
        </p:nvSpPr>
        <p:spPr>
          <a:xfrm>
            <a:off x="304800" y="1600200"/>
            <a:ext cx="4159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54" name="Shape 654"/>
          <p:cNvSpPr>
            <a:spLocks noGrp="1"/>
          </p:cNvSpPr>
          <p:nvPr>
            <p:ph type="pic" idx="5"/>
          </p:nvPr>
        </p:nvSpPr>
        <p:spPr>
          <a:xfrm>
            <a:off x="307975" y="3892046"/>
            <a:ext cx="4156200" cy="2234100"/>
          </a:xfrm>
          <a:prstGeom prst="rect">
            <a:avLst/>
          </a:prstGeom>
          <a:noFill/>
          <a:ln>
            <a:noFill/>
          </a:ln>
        </p:spPr>
        <p:txBody>
          <a:bodyPr lIns="91425" tIns="91425" rIns="91425" bIns="91425" anchor="ctr" anchorCtr="0"/>
          <a:lstStyle>
            <a:lvl1pPr marL="0" marR="0" lvl="0"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457200" marR="0" lvl="1" indent="0" algn="l" rtl="0">
              <a:lnSpc>
                <a:spcPct val="100000"/>
              </a:lnSpc>
              <a:spcBef>
                <a:spcPts val="560"/>
              </a:spcBef>
              <a:spcAft>
                <a:spcPts val="0"/>
              </a:spcAft>
              <a:buClr>
                <a:srgbClr val="595959"/>
              </a:buClr>
              <a:buFont typeface="Arial"/>
              <a:buNone/>
              <a:defRPr sz="2800" b="0" i="0" u="none" strike="noStrike" cap="none">
                <a:solidFill>
                  <a:srgbClr val="595959"/>
                </a:solidFill>
                <a:latin typeface="Allerta"/>
                <a:ea typeface="Allerta"/>
                <a:cs typeface="Allerta"/>
                <a:sym typeface="Allerta"/>
              </a:defRPr>
            </a:lvl2pPr>
            <a:lvl3pPr marL="914400" marR="0" lvl="2" indent="0" algn="l" rtl="0">
              <a:lnSpc>
                <a:spcPct val="100000"/>
              </a:lnSpc>
              <a:spcBef>
                <a:spcPts val="480"/>
              </a:spcBef>
              <a:spcAft>
                <a:spcPts val="0"/>
              </a:spcAft>
              <a:buClr>
                <a:srgbClr val="595959"/>
              </a:buClr>
              <a:buFont typeface="Arial"/>
              <a:buNone/>
              <a:defRPr sz="2400" b="0" i="0" u="none" strike="noStrike" cap="none">
                <a:solidFill>
                  <a:srgbClr val="595959"/>
                </a:solidFill>
                <a:latin typeface="Allerta"/>
                <a:ea typeface="Allerta"/>
                <a:cs typeface="Allerta"/>
                <a:sym typeface="Allerta"/>
              </a:defRPr>
            </a:lvl3pPr>
            <a:lvl4pPr marL="1371600" marR="0" lvl="3"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4pPr>
            <a:lvl5pPr marL="1828800" marR="0" lvl="4" indent="0" algn="l" rtl="0">
              <a:lnSpc>
                <a:spcPct val="100000"/>
              </a:lnSpc>
              <a:spcBef>
                <a:spcPts val="400"/>
              </a:spcBef>
              <a:spcAft>
                <a:spcPts val="0"/>
              </a:spcAft>
              <a:buClr>
                <a:srgbClr val="595959"/>
              </a:buClr>
              <a:buFont typeface="Arial"/>
              <a:buNone/>
              <a:defRPr sz="2000" b="0" i="0" u="none" strike="noStrike" cap="none">
                <a:solidFill>
                  <a:srgbClr val="595959"/>
                </a:solidFill>
                <a:latin typeface="Allerta"/>
                <a:ea typeface="Allerta"/>
                <a:cs typeface="Allerta"/>
                <a:sym typeface="Allerta"/>
              </a:defRPr>
            </a:lvl5pPr>
            <a:lvl6pPr marL="2286000" marR="0" lvl="5"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100000"/>
              </a:lnSpc>
              <a:spcBef>
                <a:spcPts val="4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55" name="Shape 655"/>
          <p:cNvSpPr txBox="1">
            <a:spLocks noGrp="1"/>
          </p:cNvSpPr>
          <p:nvPr>
            <p:ph type="title"/>
          </p:nvPr>
        </p:nvSpPr>
        <p:spPr>
          <a:xfrm>
            <a:off x="304800" y="274637"/>
            <a:ext cx="83820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656" name="Shape 656"/>
          <p:cNvSpPr txBox="1">
            <a:spLocks noGrp="1"/>
          </p:cNvSpPr>
          <p:nvPr>
            <p:ph type="body" idx="1"/>
          </p:nvPr>
        </p:nvSpPr>
        <p:spPr>
          <a:xfrm>
            <a:off x="4533898" y="5646676"/>
            <a:ext cx="4152899"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57" name="Shape 657"/>
          <p:cNvSpPr txBox="1">
            <a:spLocks noGrp="1"/>
          </p:cNvSpPr>
          <p:nvPr>
            <p:ph type="body" idx="6"/>
          </p:nvPr>
        </p:nvSpPr>
        <p:spPr>
          <a:xfrm>
            <a:off x="304800" y="5646676"/>
            <a:ext cx="4159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58" name="Shape 658"/>
          <p:cNvSpPr txBox="1">
            <a:spLocks noGrp="1"/>
          </p:cNvSpPr>
          <p:nvPr>
            <p:ph type="body" idx="7"/>
          </p:nvPr>
        </p:nvSpPr>
        <p:spPr>
          <a:xfrm>
            <a:off x="4530721" y="3354830"/>
            <a:ext cx="4156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59" name="Shape 659"/>
          <p:cNvSpPr txBox="1">
            <a:spLocks noGrp="1"/>
          </p:cNvSpPr>
          <p:nvPr>
            <p:ph type="body" idx="8"/>
          </p:nvPr>
        </p:nvSpPr>
        <p:spPr>
          <a:xfrm>
            <a:off x="304801" y="3354830"/>
            <a:ext cx="4159200" cy="479400"/>
          </a:xfrm>
          <a:prstGeom prst="rect">
            <a:avLst/>
          </a:prstGeom>
          <a:solidFill>
            <a:srgbClr val="FFFFFF">
              <a:alpha val="47450"/>
            </a:srgbClr>
          </a:solidFill>
          <a:ln>
            <a:noFill/>
          </a:ln>
        </p:spPr>
        <p:txBody>
          <a:bodyPr lIns="91425" tIns="91425" rIns="91425" bIns="91425" anchor="ctr" anchorCtr="0"/>
          <a:lstStyle>
            <a:lvl1pPr marL="0" marR="0" lvl="0" indent="0" algn="ctr" rtl="0">
              <a:lnSpc>
                <a:spcPct val="100000"/>
              </a:lnSpc>
              <a:spcBef>
                <a:spcPts val="320"/>
              </a:spcBef>
              <a:spcAft>
                <a:spcPts val="0"/>
              </a:spcAft>
              <a:buClr>
                <a:srgbClr val="595959"/>
              </a:buClr>
              <a:buFont typeface="Arial"/>
              <a:buNone/>
              <a:defRPr sz="1600" b="0" i="0" u="none" strike="noStrike" cap="none">
                <a:solidFill>
                  <a:srgbClr val="595959"/>
                </a:solidFill>
                <a:latin typeface="Lucida Sans" panose="020B0602030504020204" pitchFamily="34" charset="0"/>
                <a:ea typeface="Allerta"/>
                <a:cs typeface="Lucida Sans" panose="020B0602030504020204" pitchFamily="34" charset="0"/>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
        <p:nvSpPr>
          <p:cNvPr id="660" name="Shape 660"/>
          <p:cNvSpPr/>
          <p:nvPr/>
        </p:nvSpPr>
        <p:spPr>
          <a:xfrm>
            <a:off x="0" y="6330471"/>
            <a:ext cx="9153000" cy="540300"/>
          </a:xfrm>
          <a:prstGeom prst="rect">
            <a:avLst/>
          </a:prstGeom>
          <a:solidFill>
            <a:schemeClr val="lt1"/>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dirty="0">
              <a:solidFill>
                <a:schemeClr val="lt1"/>
              </a:solidFill>
              <a:latin typeface="Lucida Sans" panose="020B0602030504020204" pitchFamily="34" charset="0"/>
              <a:ea typeface="Calibri"/>
              <a:cs typeface="Calibri"/>
              <a:sym typeface="Calibri"/>
            </a:endParaRPr>
          </a:p>
        </p:txBody>
      </p:sp>
      <p:sp>
        <p:nvSpPr>
          <p:cNvPr id="661" name="Shape 661"/>
          <p:cNvSpPr txBox="1"/>
          <p:nvPr/>
        </p:nvSpPr>
        <p:spPr>
          <a:xfrm>
            <a:off x="7571684" y="6483773"/>
            <a:ext cx="1458300" cy="246299"/>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rgbClr val="50514F"/>
              </a:buClr>
              <a:buSzPct val="25000"/>
              <a:buFont typeface="Allerta"/>
              <a:buNone/>
            </a:pPr>
            <a:fld id="{00000000-1234-1234-1234-123412341234}" type="slidenum">
              <a:rPr lang="en-US" sz="1000" b="0" i="0" u="none" strike="noStrike" cap="none">
                <a:solidFill>
                  <a:srgbClr val="50514F"/>
                </a:solidFill>
                <a:latin typeface="Lucida Sans" panose="020B0602030504020204" pitchFamily="34" charset="0"/>
                <a:ea typeface="Allerta"/>
                <a:cs typeface="Allerta"/>
                <a:sym typeface="Allerta"/>
              </a:rPr>
              <a:t>‹#›</a:t>
            </a:fld>
            <a:r>
              <a:rPr lang="en-US" sz="1000" b="0" i="0" u="none" strike="noStrike" cap="none" dirty="0">
                <a:solidFill>
                  <a:srgbClr val="50514F"/>
                </a:solidFill>
                <a:latin typeface="Lucida Sans" panose="020B0602030504020204" pitchFamily="34" charset="0"/>
                <a:ea typeface="Allerta"/>
                <a:cs typeface="Allerta"/>
                <a:sym typeface="Allerta"/>
              </a:rPr>
              <a:t> </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23" Type="http://schemas.openxmlformats.org/officeDocument/2006/relationships/theme" Target="../theme/theme2.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slideLayout" Target="../slideLayouts/slideLayout4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slideLayout" Target="../slideLayouts/slideLayout63.xml"/><Relationship Id="rId3" Type="http://schemas.openxmlformats.org/officeDocument/2006/relationships/slideLayout" Target="../slideLayouts/slideLayout48.xml"/><Relationship Id="rId21" Type="http://schemas.openxmlformats.org/officeDocument/2006/relationships/slideLayout" Target="../slideLayouts/slideLayout66.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slideLayout" Target="../slideLayouts/slideLayout6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23" Type="http://schemas.openxmlformats.org/officeDocument/2006/relationships/theme" Target="../theme/theme3.xml"/><Relationship Id="rId10" Type="http://schemas.openxmlformats.org/officeDocument/2006/relationships/slideLayout" Target="../slideLayouts/slideLayout55.xml"/><Relationship Id="rId19" Type="http://schemas.openxmlformats.org/officeDocument/2006/relationships/slideLayout" Target="../slideLayouts/slideLayout64.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 Id="rId22" Type="http://schemas.openxmlformats.org/officeDocument/2006/relationships/slideLayout" Target="../slideLayouts/slideLayout6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slideLayout" Target="../slideLayouts/slideLayout85.xml"/><Relationship Id="rId3" Type="http://schemas.openxmlformats.org/officeDocument/2006/relationships/slideLayout" Target="../slideLayouts/slideLayout70.xml"/><Relationship Id="rId21" Type="http://schemas.openxmlformats.org/officeDocument/2006/relationships/slideLayout" Target="../slideLayouts/slideLayout88.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20" Type="http://schemas.openxmlformats.org/officeDocument/2006/relationships/slideLayout" Target="../slideLayouts/slideLayout87.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23" Type="http://schemas.openxmlformats.org/officeDocument/2006/relationships/theme" Target="../theme/theme4.xml"/><Relationship Id="rId10" Type="http://schemas.openxmlformats.org/officeDocument/2006/relationships/slideLayout" Target="../slideLayouts/slideLayout77.xml"/><Relationship Id="rId19" Type="http://schemas.openxmlformats.org/officeDocument/2006/relationships/slideLayout" Target="../slideLayouts/slideLayout86.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 Id="rId22" Type="http://schemas.openxmlformats.org/officeDocument/2006/relationships/slideLayout" Target="../slideLayouts/slideLayout8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buClr>
                <a:srgbClr val="595959"/>
              </a:buClr>
              <a:buFont typeface="Allerta"/>
              <a:buNone/>
              <a:defRPr sz="2400" b="0" i="0" u="none" strike="noStrike" cap="none">
                <a:solidFill>
                  <a:srgbClr val="595959"/>
                </a:solidFill>
                <a:latin typeface="Allerta"/>
                <a:ea typeface="Allerta"/>
                <a:cs typeface="Allerta"/>
                <a:sym typeface="Allerta"/>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lvl="0" indent="-203200" algn="l" rtl="0">
              <a:spcBef>
                <a:spcPts val="440"/>
              </a:spcBef>
              <a:buClr>
                <a:srgbClr val="595959"/>
              </a:buClr>
              <a:buSzPct val="100000"/>
              <a:buFont typeface="Arial"/>
              <a:buChar char="•"/>
              <a:defRPr sz="2200" b="0" i="0" u="none" strike="noStrike" cap="none">
                <a:solidFill>
                  <a:srgbClr val="595959"/>
                </a:solidFill>
                <a:latin typeface="Allerta"/>
                <a:ea typeface="Allerta"/>
                <a:cs typeface="Allerta"/>
                <a:sym typeface="Allerta"/>
              </a:defRPr>
            </a:lvl1pPr>
            <a:lvl2pPr marL="742950" marR="0" lvl="1" indent="-158750" algn="l" rtl="0">
              <a:spcBef>
                <a:spcPts val="400"/>
              </a:spcBef>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114300" algn="l" rtl="0">
              <a:spcBef>
                <a:spcPts val="360"/>
              </a:spcBef>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27000" algn="l" rtl="0">
              <a:spcBef>
                <a:spcPts val="320"/>
              </a:spcBef>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spcBef>
                <a:spcPts val="4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Shape 186"/>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Allerta"/>
                <a:ea typeface="Allerta"/>
                <a:cs typeface="Allerta"/>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187" name="Shape 187"/>
          <p:cNvSpPr txBox="1">
            <a:spLocks noGrp="1"/>
          </p:cNvSpPr>
          <p:nvPr>
            <p:ph type="body" idx="1"/>
          </p:nvPr>
        </p:nvSpPr>
        <p:spPr>
          <a:xfrm>
            <a:off x="457200" y="1600200"/>
            <a:ext cx="8229600" cy="4526100"/>
          </a:xfrm>
          <a:prstGeom prst="rect">
            <a:avLst/>
          </a:prstGeom>
          <a:noFill/>
          <a:ln>
            <a:noFill/>
          </a:ln>
        </p:spPr>
        <p:txBody>
          <a:bodyPr lIns="91425" tIns="91425" rIns="91425" bIns="91425" anchor="t" anchorCtr="0"/>
          <a:lstStyle>
            <a:lvl1pPr marL="342900" marR="0" lvl="0" indent="-635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Allerta"/>
                <a:ea typeface="Allerta"/>
                <a:cs typeface="Allerta"/>
                <a:sym typeface="Allerta"/>
              </a:defRPr>
            </a:lvl1pPr>
            <a:lvl2pPr marL="742950" marR="0" lvl="1" indent="-317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5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5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4"/>
        <p:cNvGrpSpPr/>
        <p:nvPr/>
      </p:nvGrpSpPr>
      <p:grpSpPr>
        <a:xfrm>
          <a:off x="0" y="0"/>
          <a:ext cx="0" cy="0"/>
          <a:chOff x="0" y="0"/>
          <a:chExt cx="0" cy="0"/>
        </a:xfrm>
      </p:grpSpPr>
      <p:sp>
        <p:nvSpPr>
          <p:cNvPr id="345" name="Shape 345"/>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Allerta"/>
                <a:ea typeface="Allerta"/>
                <a:cs typeface="Allerta"/>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346" name="Shape 346"/>
          <p:cNvSpPr txBox="1">
            <a:spLocks noGrp="1"/>
          </p:cNvSpPr>
          <p:nvPr>
            <p:ph type="body" idx="1"/>
          </p:nvPr>
        </p:nvSpPr>
        <p:spPr>
          <a:xfrm>
            <a:off x="457200" y="1600200"/>
            <a:ext cx="8229600" cy="4526100"/>
          </a:xfrm>
          <a:prstGeom prst="rect">
            <a:avLst/>
          </a:prstGeom>
          <a:noFill/>
          <a:ln>
            <a:noFill/>
          </a:ln>
        </p:spPr>
        <p:txBody>
          <a:bodyPr lIns="91425" tIns="91425" rIns="91425" bIns="91425" anchor="t" anchorCtr="0"/>
          <a:lstStyle>
            <a:lvl1pPr marL="342900" marR="0" lvl="0" indent="3556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Allerta"/>
                <a:ea typeface="Allerta"/>
                <a:cs typeface="Allerta"/>
                <a:sym typeface="Allerta"/>
              </a:defRPr>
            </a:lvl1pPr>
            <a:lvl2pPr marL="742950" marR="0" lvl="1" indent="349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3429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2794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406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3"/>
        <p:cNvGrpSpPr/>
        <p:nvPr/>
      </p:nvGrpSpPr>
      <p:grpSpPr>
        <a:xfrm>
          <a:off x="0" y="0"/>
          <a:ext cx="0" cy="0"/>
          <a:chOff x="0" y="0"/>
          <a:chExt cx="0" cy="0"/>
        </a:xfrm>
      </p:grpSpPr>
      <p:sp>
        <p:nvSpPr>
          <p:cNvPr id="504" name="Shape 504"/>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Clr>
                <a:srgbClr val="595959"/>
              </a:buClr>
              <a:buFont typeface="Allerta"/>
              <a:buNone/>
              <a:defRPr sz="2400" b="0" i="0" u="none" strike="noStrike" cap="none">
                <a:solidFill>
                  <a:srgbClr val="595959"/>
                </a:solidFill>
                <a:latin typeface="Allerta"/>
                <a:ea typeface="Allerta"/>
                <a:cs typeface="Allerta"/>
                <a:sym typeface="Allerta"/>
              </a:defRPr>
            </a:lvl1pPr>
            <a:lvl2pPr lvl="1" indent="0" rtl="0">
              <a:spcBef>
                <a:spcPts val="0"/>
              </a:spcBef>
              <a:buFont typeface="Arial"/>
              <a:buNone/>
              <a:defRPr sz="1800"/>
            </a:lvl2pPr>
            <a:lvl3pPr lvl="2" indent="0" rtl="0">
              <a:spcBef>
                <a:spcPts val="0"/>
              </a:spcBef>
              <a:buFont typeface="Arial"/>
              <a:buNone/>
              <a:defRPr sz="1800"/>
            </a:lvl3pPr>
            <a:lvl4pPr lvl="3" indent="0" rtl="0">
              <a:spcBef>
                <a:spcPts val="0"/>
              </a:spcBef>
              <a:buFont typeface="Arial"/>
              <a:buNone/>
              <a:defRPr sz="1800"/>
            </a:lvl4pPr>
            <a:lvl5pPr lvl="4" indent="0" rtl="0">
              <a:spcBef>
                <a:spcPts val="0"/>
              </a:spcBef>
              <a:buFont typeface="Arial"/>
              <a:buNone/>
              <a:defRPr sz="1800"/>
            </a:lvl5pPr>
            <a:lvl6pPr lvl="5" indent="0" rtl="0">
              <a:spcBef>
                <a:spcPts val="0"/>
              </a:spcBef>
              <a:buFont typeface="Arial"/>
              <a:buNone/>
              <a:defRPr sz="1800"/>
            </a:lvl6pPr>
            <a:lvl7pPr lvl="6" indent="0" rtl="0">
              <a:spcBef>
                <a:spcPts val="0"/>
              </a:spcBef>
              <a:buFont typeface="Arial"/>
              <a:buNone/>
              <a:defRPr sz="1800"/>
            </a:lvl7pPr>
            <a:lvl8pPr lvl="7" indent="0" rtl="0">
              <a:spcBef>
                <a:spcPts val="0"/>
              </a:spcBef>
              <a:buFont typeface="Arial"/>
              <a:buNone/>
              <a:defRPr sz="1800"/>
            </a:lvl8pPr>
            <a:lvl9pPr lvl="8" indent="0" rtl="0">
              <a:spcBef>
                <a:spcPts val="0"/>
              </a:spcBef>
              <a:buFont typeface="Arial"/>
              <a:buNone/>
              <a:defRPr sz="1800"/>
            </a:lvl9pPr>
          </a:lstStyle>
          <a:p>
            <a:endParaRPr dirty="0"/>
          </a:p>
        </p:txBody>
      </p:sp>
      <p:sp>
        <p:nvSpPr>
          <p:cNvPr id="505" name="Shape 505"/>
          <p:cNvSpPr txBox="1">
            <a:spLocks noGrp="1"/>
          </p:cNvSpPr>
          <p:nvPr>
            <p:ph type="body" idx="1"/>
          </p:nvPr>
        </p:nvSpPr>
        <p:spPr>
          <a:xfrm>
            <a:off x="457200" y="1600200"/>
            <a:ext cx="8229600" cy="4526100"/>
          </a:xfrm>
          <a:prstGeom prst="rect">
            <a:avLst/>
          </a:prstGeom>
          <a:noFill/>
          <a:ln>
            <a:noFill/>
          </a:ln>
        </p:spPr>
        <p:txBody>
          <a:bodyPr lIns="91425" tIns="91425" rIns="91425" bIns="91425" anchor="t" anchorCtr="0"/>
          <a:lstStyle>
            <a:lvl1pPr marL="342900" marR="0" lvl="0" indent="215900" algn="l" rtl="0">
              <a:lnSpc>
                <a:spcPct val="100000"/>
              </a:lnSpc>
              <a:spcBef>
                <a:spcPts val="440"/>
              </a:spcBef>
              <a:spcAft>
                <a:spcPts val="0"/>
              </a:spcAft>
              <a:buClr>
                <a:srgbClr val="595959"/>
              </a:buClr>
              <a:buSzPct val="100000"/>
              <a:buFont typeface="Arial"/>
              <a:buChar char="•"/>
              <a:defRPr sz="2200" b="0" i="0" u="none" strike="noStrike" cap="none">
                <a:solidFill>
                  <a:srgbClr val="595959"/>
                </a:solidFill>
                <a:latin typeface="Allerta"/>
                <a:ea typeface="Allerta"/>
                <a:cs typeface="Allerta"/>
                <a:sym typeface="Allerta"/>
              </a:defRPr>
            </a:lvl1pPr>
            <a:lvl2pPr marL="742950" marR="0" lvl="1" indent="222250" algn="l" rtl="0">
              <a:lnSpc>
                <a:spcPct val="100000"/>
              </a:lnSpc>
              <a:spcBef>
                <a:spcPts val="400"/>
              </a:spcBef>
              <a:spcAft>
                <a:spcPts val="0"/>
              </a:spcAft>
              <a:buClr>
                <a:srgbClr val="595959"/>
              </a:buClr>
              <a:buSzPct val="100000"/>
              <a:buFont typeface="Arial"/>
              <a:buChar char="–"/>
              <a:defRPr sz="2000" b="0" i="0" u="none" strike="noStrike" cap="none">
                <a:solidFill>
                  <a:srgbClr val="595959"/>
                </a:solidFill>
                <a:latin typeface="Allerta"/>
                <a:ea typeface="Allerta"/>
                <a:cs typeface="Allerta"/>
                <a:sym typeface="Allerta"/>
              </a:defRPr>
            </a:lvl2pPr>
            <a:lvl3pPr marL="1143000" marR="0" lvl="2" indent="228600" algn="l" rtl="0">
              <a:lnSpc>
                <a:spcPct val="100000"/>
              </a:lnSpc>
              <a:spcBef>
                <a:spcPts val="360"/>
              </a:spcBef>
              <a:spcAft>
                <a:spcPts val="0"/>
              </a:spcAft>
              <a:buClr>
                <a:srgbClr val="595959"/>
              </a:buClr>
              <a:buSzPct val="100000"/>
              <a:buFont typeface="Arial"/>
              <a:buChar char="•"/>
              <a:defRPr sz="1800" b="0" i="0" u="none" strike="noStrike" cap="none">
                <a:solidFill>
                  <a:srgbClr val="595959"/>
                </a:solidFill>
                <a:latin typeface="Allerta"/>
                <a:ea typeface="Allerta"/>
                <a:cs typeface="Allerta"/>
                <a:sym typeface="Allerta"/>
              </a:defRPr>
            </a:lvl3pPr>
            <a:lvl4pPr marL="1600200" marR="0" lvl="3"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4pPr>
            <a:lvl5pPr marL="2057400" marR="0" lvl="4" indent="177800" algn="l" rtl="0">
              <a:lnSpc>
                <a:spcPct val="100000"/>
              </a:lnSpc>
              <a:spcBef>
                <a:spcPts val="320"/>
              </a:spcBef>
              <a:spcAft>
                <a:spcPts val="0"/>
              </a:spcAft>
              <a:buClr>
                <a:srgbClr val="595959"/>
              </a:buClr>
              <a:buSzPct val="100000"/>
              <a:buFont typeface="Arial"/>
              <a:buChar char="»"/>
              <a:defRPr sz="1600" b="0" i="0" u="none" strike="noStrike" cap="none">
                <a:solidFill>
                  <a:srgbClr val="595959"/>
                </a:solidFill>
                <a:latin typeface="Allerta"/>
                <a:ea typeface="Allerta"/>
                <a:cs typeface="Allerta"/>
                <a:sym typeface="Allerta"/>
              </a:defRPr>
            </a:lvl5pPr>
            <a:lvl6pPr marL="2514600" marR="0" lvl="5"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279400" algn="l" rtl="0">
              <a:lnSpc>
                <a:spcPct val="100000"/>
              </a:lnSpc>
              <a:spcBef>
                <a:spcPts val="4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 id="2147483733" r:id="rId19"/>
    <p:sldLayoutId id="2147483734" r:id="rId20"/>
    <p:sldLayoutId id="2147483735" r:id="rId21"/>
    <p:sldLayoutId id="2147483736"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Lucida Sans" panose="020B0602030504020204" pitchFamily="34" charset="0"/>
          <a:ea typeface="Lucida Sans" panose="020B0602030504020204" pitchFamily="34" charset="0"/>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3" Type="http://schemas.openxmlformats.org/officeDocument/2006/relationships/hyperlink" Target="mailto:jfann@studentsachieve.net" TargetMode="External"/><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5.xml"/><Relationship Id="rId6" Type="http://schemas.openxmlformats.org/officeDocument/2006/relationships/hyperlink" Target="http://www.achievethecore.org" TargetMode="External"/><Relationship Id="rId5" Type="http://schemas.openxmlformats.org/officeDocument/2006/relationships/hyperlink" Target="http://www.tfaforms.com/362186" TargetMode="External"/><Relationship Id="rId4" Type="http://schemas.openxmlformats.org/officeDocument/2006/relationships/hyperlink" Target="mailto:jfunderburk@studentsachieven.ne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6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19.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hyperlink" Target="http://achievethecore.org/aligned/using-flashcards-in-math/"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hyperlink" Target="http://achievethecore.org/page/2853/go-math-k-5-guidance-document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google.com/url?sa=t&amp;rct=j&amp;q=&amp;esrc=s&amp;source=web&amp;cd=1&amp;cad=rja&amp;uact=8&amp;ved=0ahUKEwiqoqqtzqrUAhUmHGMKHRH7AbsQFgglMAA&amp;url=https://www.engageny.org/resource/mathematics-fluency-support-grades-6-8&amp;usg=AFQjCNGLrvbmo1e-0upjIABsfBayzmZz2g"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hyperlink" Target="http://www.parcconline.org/resources/educator-resources/model-content-frameworks/mathematics-model-content-framework"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achievethecore.org/category/1020/mathematics-assessments" TargetMode="External"/><Relationship Id="rId7" Type="http://schemas.openxmlformats.org/officeDocument/2006/relationships/image" Target="../media/image38.png"/><Relationship Id="rId12" Type="http://schemas.openxmlformats.org/officeDocument/2006/relationships/image" Target="../media/image42.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hyperlink" Target="http://achievethecore.org/category/1020/mathematics-assessments?&amp;sort=name" TargetMode="External"/><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69.xml"/></Relationships>
</file>

<file path=ppt/slides/_rels/slide51.xml.rels><?xml version="1.0" encoding="UTF-8" standalone="yes"?>
<Relationships xmlns="http://schemas.openxmlformats.org/package/2006/relationships"><Relationship Id="rId3" Type="http://schemas.openxmlformats.org/officeDocument/2006/relationships/hyperlink" Target="https://attendee.gotowebinar.com/register/623126607851447553"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8" Type="http://schemas.openxmlformats.org/officeDocument/2006/relationships/hyperlink" Target="https://www.amazon.com/Number-Talks-Children-Computation-Strategies/dp/1935099116/ref=sr_1_5?s=books&amp;ie=UTF8&amp;qid=1496880616&amp;sr=1-5&amp;keywords=number+talks" TargetMode="External"/><Relationship Id="rId3" Type="http://schemas.openxmlformats.org/officeDocument/2006/relationships/hyperlink" Target="http://achievethecore.org/page/2948/fluency-resources-for-grade-level-routines" TargetMode="External"/><Relationship Id="rId7" Type="http://schemas.openxmlformats.org/officeDocument/2006/relationships/hyperlink" Target="http://www.nctm.org/PtA/"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hyperlink" Target="https://www.engageny.org/resource/mathematics-fluency-support-grades-6-8" TargetMode="External"/><Relationship Id="rId11" Type="http://schemas.openxmlformats.org/officeDocument/2006/relationships/hyperlink" Target="https://www.amazon.com/Elementary-Middle-School-Mathematics-Student-Centered/dp/0132612267/ref=sr_1_1?s=books&amp;ie=UTF8&amp;qid=1496880726&amp;sr=1-1&amp;keywords=elementary+and+middle+school+mathematics+teaching+developmentally" TargetMode="External"/><Relationship Id="rId5" Type="http://schemas.openxmlformats.org/officeDocument/2006/relationships/hyperlink" Target="http://achievethecore.org/category/1020/mathematics-assessments" TargetMode="External"/><Relationship Id="rId10" Type="http://schemas.openxmlformats.org/officeDocument/2006/relationships/hyperlink" Target="https://www.amazon.com/Making-Number-Talks-Matter-Understanding/dp/1571109986/ref=pd_sim_14_2?_encoding=UTF8&amp;pd_rd_i=1571109986&amp;pd_rd_r=K8WQD34936FR3Q37EP74&amp;pd_rd_w=pORiX&amp;pd_rd_wg=RTf20&amp;psc=1&amp;refRID=K8WQD34936FR3Q37EP74" TargetMode="External"/><Relationship Id="rId4" Type="http://schemas.openxmlformats.org/officeDocument/2006/relationships/hyperlink" Target="http://achievethecore.org/aligned/using-flashcards-in-math/" TargetMode="External"/><Relationship Id="rId9" Type="http://schemas.openxmlformats.org/officeDocument/2006/relationships/hyperlink" Target="https://www.amazon.com/Number-Talks-Percentages-Multimedia-Professional/dp/1935099752/ref=pd_sim_14_1?_encoding=UTF8&amp;pd_rd_i=1935099752&amp;pd_rd_r=C6PPG17J30E4M1266NVP&amp;pd_rd_w=GLq5M&amp;pd_rd_wg=Kfhen&amp;psc=1&amp;refRID=C6PPG17J30E4M1266NV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6"/>
        <p:cNvGrpSpPr/>
        <p:nvPr/>
      </p:nvGrpSpPr>
      <p:grpSpPr>
        <a:xfrm>
          <a:off x="0" y="0"/>
          <a:ext cx="0" cy="0"/>
          <a:chOff x="0" y="0"/>
          <a:chExt cx="0" cy="0"/>
        </a:xfrm>
      </p:grpSpPr>
      <p:sp>
        <p:nvSpPr>
          <p:cNvPr id="667" name="Shape 667"/>
          <p:cNvSpPr txBox="1"/>
          <p:nvPr/>
        </p:nvSpPr>
        <p:spPr>
          <a:xfrm>
            <a:off x="-2518771" y="5036553"/>
            <a:ext cx="184666" cy="369332"/>
          </a:xfrm>
          <a:prstGeom prst="rect">
            <a:avLst/>
          </a:prstGeom>
          <a:noFill/>
          <a:ln>
            <a:noFill/>
          </a:ln>
        </p:spPr>
        <p:txBody>
          <a:bodyPr lIns="91425" tIns="45700" rIns="91425" bIns="45700" anchor="t" anchorCtr="0">
            <a:noAutofit/>
          </a:bodyPr>
          <a:lstStyle/>
          <a:p>
            <a:pPr marL="0" marR="0" lvl="0" indent="0" algn="l" rtl="0">
              <a:spcBef>
                <a:spcPts val="0"/>
              </a:spcBef>
              <a:buNone/>
            </a:pPr>
            <a:endParaRPr sz="1800" dirty="0">
              <a:solidFill>
                <a:schemeClr val="dk1"/>
              </a:solidFill>
              <a:latin typeface="Lucida Sans" panose="020B0602030504020204" pitchFamily="34" charset="0"/>
              <a:ea typeface="Calibri"/>
              <a:cs typeface="Calibri"/>
              <a:sym typeface="Calibri"/>
            </a:endParaRPr>
          </a:p>
        </p:txBody>
      </p:sp>
      <p:sp>
        <p:nvSpPr>
          <p:cNvPr id="668" name="Shape 668"/>
          <p:cNvSpPr txBox="1">
            <a:spLocks noGrp="1"/>
          </p:cNvSpPr>
          <p:nvPr>
            <p:ph type="ctrTitle"/>
          </p:nvPr>
        </p:nvSpPr>
        <p:spPr>
          <a:xfrm>
            <a:off x="219319" y="2982072"/>
            <a:ext cx="8619880" cy="850387"/>
          </a:xfrm>
          <a:prstGeom prst="rect">
            <a:avLst/>
          </a:prstGeom>
          <a:noFill/>
          <a:ln>
            <a:noFill/>
          </a:ln>
        </p:spPr>
        <p:txBody>
          <a:bodyPr lIns="91425" tIns="45700" rIns="91425" bIns="45700" anchor="ctr" anchorCtr="0">
            <a:noAutofit/>
          </a:bodyPr>
          <a:lstStyle/>
          <a:p>
            <a:pPr marL="0" marR="0" lvl="0" indent="0" algn="l" rtl="0">
              <a:spcBef>
                <a:spcPts val="0"/>
              </a:spcBef>
              <a:buClr>
                <a:srgbClr val="50514F"/>
              </a:buClr>
              <a:buSzPct val="25000"/>
              <a:buFont typeface="Allerta"/>
              <a:buNone/>
            </a:pPr>
            <a:r>
              <a:rPr lang="en-US" dirty="0"/>
              <a:t>Math Fluency Across the Grades</a:t>
            </a:r>
          </a:p>
        </p:txBody>
      </p:sp>
      <p:sp>
        <p:nvSpPr>
          <p:cNvPr id="669" name="Shape 669"/>
          <p:cNvSpPr txBox="1">
            <a:spLocks noGrp="1"/>
          </p:cNvSpPr>
          <p:nvPr>
            <p:ph type="subTitle" idx="1"/>
          </p:nvPr>
        </p:nvSpPr>
        <p:spPr>
          <a:xfrm>
            <a:off x="219320" y="3832458"/>
            <a:ext cx="8619878" cy="79240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rgbClr val="595959"/>
              </a:buClr>
              <a:buSzPct val="25000"/>
              <a:buFont typeface="Arial"/>
              <a:buNone/>
            </a:pPr>
            <a:r>
              <a:rPr lang="en-US" sz="2000" b="0" i="0" u="none" strike="noStrike" cap="none" dirty="0">
                <a:solidFill>
                  <a:srgbClr val="595959"/>
                </a:solidFill>
                <a:cs typeface="Allerta"/>
                <a:sym typeface="Allerta"/>
              </a:rPr>
              <a:t>Core Advocates Monthly Webinar</a:t>
            </a:r>
          </a:p>
          <a:p>
            <a:pPr marL="0" marR="0" lvl="0" indent="0" algn="l" rtl="0">
              <a:spcBef>
                <a:spcPts val="400"/>
              </a:spcBef>
              <a:buClr>
                <a:srgbClr val="595959"/>
              </a:buClr>
              <a:buSzPct val="25000"/>
              <a:buFont typeface="Arial"/>
              <a:buNone/>
            </a:pPr>
            <a:r>
              <a:rPr lang="en-US" dirty="0"/>
              <a:t>June 7, 2017</a:t>
            </a:r>
          </a:p>
        </p:txBody>
      </p:sp>
      <p:sp>
        <p:nvSpPr>
          <p:cNvPr id="670" name="Shape 670"/>
          <p:cNvSpPr txBox="1"/>
          <p:nvPr/>
        </p:nvSpPr>
        <p:spPr>
          <a:xfrm>
            <a:off x="4133394" y="5448560"/>
            <a:ext cx="4800899" cy="901500"/>
          </a:xfrm>
          <a:prstGeom prst="rect">
            <a:avLst/>
          </a:prstGeom>
          <a:noFill/>
          <a:ln>
            <a:noFill/>
          </a:ln>
        </p:spPr>
        <p:txBody>
          <a:bodyPr lIns="91425" tIns="45700" rIns="91425" bIns="45700" anchor="t" anchorCtr="0">
            <a:noAutofit/>
          </a:bodyPr>
          <a:lstStyle/>
          <a:p>
            <a:pPr marL="0" marR="0" lvl="0" indent="0" algn="r" rtl="0">
              <a:lnSpc>
                <a:spcPct val="100000"/>
              </a:lnSpc>
              <a:spcBef>
                <a:spcPts val="0"/>
              </a:spcBef>
              <a:spcAft>
                <a:spcPts val="0"/>
              </a:spcAft>
              <a:buClr>
                <a:schemeClr val="lt1"/>
              </a:buClr>
              <a:buSzPct val="25000"/>
              <a:buFont typeface="Calibri"/>
              <a:buNone/>
            </a:pPr>
            <a:r>
              <a:rPr lang="en-US" sz="1800" b="0" i="0" u="none" strike="noStrike" cap="none" dirty="0">
                <a:solidFill>
                  <a:srgbClr val="505B56"/>
                </a:solidFill>
                <a:latin typeface="Lucida Sans" panose="020B0602030504020204" pitchFamily="34" charset="0"/>
                <a:ea typeface="Allerta"/>
                <a:cs typeface="Allerta"/>
                <a:sym typeface="Allerta"/>
              </a:rPr>
              <a:t>The webinar will begin shortly.  You may wish to download the handouts (check the tab on your webinar control panel) while you wait.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75"/>
        <p:cNvGrpSpPr/>
        <p:nvPr/>
      </p:nvGrpSpPr>
      <p:grpSpPr>
        <a:xfrm>
          <a:off x="0" y="0"/>
          <a:ext cx="0" cy="0"/>
          <a:chOff x="0" y="0"/>
          <a:chExt cx="0" cy="0"/>
        </a:xfrm>
      </p:grpSpPr>
      <p:sp>
        <p:nvSpPr>
          <p:cNvPr id="676" name="Shape 676"/>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rgbClr val="595959"/>
                </a:solidFill>
                <a:cs typeface="Allerta"/>
                <a:sym typeface="Allerta"/>
              </a:rPr>
              <a:t>Introductions</a:t>
            </a:r>
          </a:p>
        </p:txBody>
      </p:sp>
      <p:sp>
        <p:nvSpPr>
          <p:cNvPr id="677" name="Shape 677"/>
          <p:cNvSpPr txBox="1">
            <a:spLocks noGrp="1"/>
          </p:cNvSpPr>
          <p:nvPr>
            <p:ph type="body" idx="1"/>
          </p:nvPr>
        </p:nvSpPr>
        <p:spPr>
          <a:xfrm>
            <a:off x="457200" y="1600200"/>
            <a:ext cx="8229600" cy="45261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spcAft>
                <a:spcPts val="0"/>
              </a:spcAft>
              <a:buClr>
                <a:srgbClr val="595959"/>
              </a:buClr>
              <a:buSzPct val="25000"/>
              <a:buFont typeface="Arial"/>
              <a:buNone/>
            </a:pPr>
            <a:r>
              <a:rPr lang="en-US" sz="2200" b="0" i="0" u="none" strike="noStrike" cap="none" dirty="0">
                <a:solidFill>
                  <a:srgbClr val="595959"/>
                </a:solidFill>
                <a:cs typeface="Allerta"/>
                <a:sym typeface="Allerta"/>
              </a:rPr>
              <a:t>Your hosts from the Field Impact Team</a:t>
            </a:r>
          </a:p>
          <a:p>
            <a:pPr marL="457200" marR="0" lvl="0" indent="-368300" algn="l" rtl="0">
              <a:lnSpc>
                <a:spcPct val="80000"/>
              </a:lnSpc>
              <a:spcBef>
                <a:spcPts val="0"/>
              </a:spcBef>
              <a:spcAft>
                <a:spcPts val="0"/>
              </a:spcAft>
              <a:buClr>
                <a:srgbClr val="3F3F39"/>
              </a:buClr>
              <a:buSzPct val="100000"/>
              <a:buFont typeface="Allerta"/>
              <a:buChar char="•"/>
            </a:pPr>
            <a:r>
              <a:rPr lang="en-US" sz="2200" b="0" i="0" u="none" strike="noStrike" cap="none" dirty="0">
                <a:solidFill>
                  <a:srgbClr val="595959"/>
                </a:solidFill>
                <a:cs typeface="Allerta"/>
                <a:sym typeface="Allerta"/>
              </a:rPr>
              <a:t>Sandra Alberti, Director</a:t>
            </a:r>
          </a:p>
          <a:p>
            <a:pPr marL="457200" lvl="0" indent="-368300" rtl="0">
              <a:lnSpc>
                <a:spcPct val="80000"/>
              </a:lnSpc>
              <a:spcBef>
                <a:spcPts val="0"/>
              </a:spcBef>
              <a:buClr>
                <a:srgbClr val="3F3F39"/>
              </a:buClr>
              <a:buSzPct val="100000"/>
              <a:buFont typeface="Allerta"/>
              <a:buChar char="•"/>
            </a:pPr>
            <a:r>
              <a:rPr lang="en-US" dirty="0"/>
              <a:t>Jennie Beltramini, Teacher Engagement Manager</a:t>
            </a:r>
          </a:p>
          <a:p>
            <a:pPr marL="457200" marR="0" lvl="0" indent="-368300" algn="l" rtl="0">
              <a:lnSpc>
                <a:spcPct val="80000"/>
              </a:lnSpc>
              <a:spcBef>
                <a:spcPts val="0"/>
              </a:spcBef>
              <a:spcAft>
                <a:spcPts val="0"/>
              </a:spcAft>
              <a:buClr>
                <a:srgbClr val="3F3F39"/>
              </a:buClr>
              <a:buSzPct val="100000"/>
              <a:buFont typeface="Allerta"/>
              <a:buChar char="•"/>
            </a:pPr>
            <a:r>
              <a:rPr lang="en-US" sz="2200" b="0" i="0" u="none" strike="noStrike" cap="none" dirty="0">
                <a:solidFill>
                  <a:srgbClr val="595959"/>
                </a:solidFill>
                <a:cs typeface="Allerta"/>
                <a:sym typeface="Allerta"/>
              </a:rPr>
              <a:t>Janelle Fann, Project Manager</a:t>
            </a:r>
          </a:p>
          <a:p>
            <a:pPr marL="457200" lvl="0" indent="-368300" rtl="0">
              <a:lnSpc>
                <a:spcPct val="80000"/>
              </a:lnSpc>
              <a:spcBef>
                <a:spcPts val="0"/>
              </a:spcBef>
              <a:buClr>
                <a:srgbClr val="3F3F39"/>
              </a:buClr>
              <a:buSzPct val="100000"/>
              <a:buFont typeface="Allerta"/>
              <a:buChar char="•"/>
            </a:pPr>
            <a:r>
              <a:rPr lang="en-US" dirty="0"/>
              <a:t>Joanie Funderburk, Manager of Professional Learning</a:t>
            </a:r>
          </a:p>
          <a:p>
            <a:pPr marL="457200" marR="0" lvl="0" indent="-368300" algn="l" rtl="0">
              <a:lnSpc>
                <a:spcPct val="80000"/>
              </a:lnSpc>
              <a:spcBef>
                <a:spcPts val="0"/>
              </a:spcBef>
              <a:spcAft>
                <a:spcPts val="0"/>
              </a:spcAft>
              <a:buClr>
                <a:srgbClr val="3F3F39"/>
              </a:buClr>
              <a:buSzPct val="100000"/>
              <a:buFont typeface="Allerta"/>
              <a:buChar char="•"/>
            </a:pPr>
            <a:r>
              <a:rPr lang="en-US" dirty="0"/>
              <a:t>Lynda Nguyen, Team Coordinator</a:t>
            </a:r>
          </a:p>
          <a:p>
            <a:pPr marL="0" marR="0" lvl="0" indent="0" algn="l" rtl="0">
              <a:lnSpc>
                <a:spcPct val="80000"/>
              </a:lnSpc>
              <a:spcBef>
                <a:spcPts val="0"/>
              </a:spcBef>
              <a:spcAft>
                <a:spcPts val="0"/>
              </a:spcAft>
              <a:buClr>
                <a:srgbClr val="3F3F39"/>
              </a:buClr>
              <a:buSzPct val="25000"/>
              <a:buFont typeface="Arial"/>
              <a:buNone/>
            </a:pPr>
            <a:endParaRPr sz="2200" b="0" i="0" u="none" strike="noStrike" cap="none" dirty="0">
              <a:solidFill>
                <a:srgbClr val="595959"/>
              </a:solidFill>
              <a:cs typeface="Allerta"/>
              <a:sym typeface="Allerta"/>
            </a:endParaRPr>
          </a:p>
          <a:p>
            <a:pPr marL="0" marR="0" lvl="0" indent="0" algn="l" rtl="0">
              <a:lnSpc>
                <a:spcPct val="80000"/>
              </a:lnSpc>
              <a:spcBef>
                <a:spcPts val="0"/>
              </a:spcBef>
              <a:spcAft>
                <a:spcPts val="0"/>
              </a:spcAft>
              <a:buClr>
                <a:srgbClr val="3F3F39"/>
              </a:buClr>
              <a:buSzPct val="25000"/>
              <a:buFont typeface="Arial"/>
              <a:buNone/>
            </a:pPr>
            <a:endParaRPr sz="2200" b="0" i="0" u="none" strike="noStrike" cap="none" dirty="0">
              <a:solidFill>
                <a:srgbClr val="595959"/>
              </a:solidFill>
              <a:cs typeface="Allerta"/>
              <a:sym typeface="Allerta"/>
            </a:endParaRPr>
          </a:p>
          <a:p>
            <a:pPr marL="0" marR="0" lvl="0" indent="0" algn="l" rtl="0">
              <a:lnSpc>
                <a:spcPct val="80000"/>
              </a:lnSpc>
              <a:spcBef>
                <a:spcPts val="0"/>
              </a:spcBef>
              <a:spcAft>
                <a:spcPts val="0"/>
              </a:spcAft>
              <a:buClr>
                <a:srgbClr val="3F3F39"/>
              </a:buClr>
              <a:buSzPct val="25000"/>
              <a:buFont typeface="Arial"/>
              <a:buNone/>
            </a:pPr>
            <a:endParaRPr sz="2200" b="0" i="0" u="none" strike="noStrike" cap="none" dirty="0">
              <a:solidFill>
                <a:srgbClr val="595959"/>
              </a:solidFill>
              <a:cs typeface="Allerta"/>
              <a:sym typeface="Allerta"/>
            </a:endParaRPr>
          </a:p>
          <a:p>
            <a:pPr marL="0" marR="0" lvl="0" indent="0" algn="l" rtl="0">
              <a:lnSpc>
                <a:spcPct val="80000"/>
              </a:lnSpc>
              <a:spcBef>
                <a:spcPts val="0"/>
              </a:spcBef>
              <a:spcAft>
                <a:spcPts val="0"/>
              </a:spcAft>
              <a:buClr>
                <a:srgbClr val="595959"/>
              </a:buClr>
              <a:buSzPct val="25000"/>
              <a:buFont typeface="Arial"/>
              <a:buNone/>
            </a:pPr>
            <a:r>
              <a:rPr lang="en-US" sz="2200" b="0" i="0" u="none" strike="noStrike" cap="none" dirty="0">
                <a:solidFill>
                  <a:srgbClr val="595959"/>
                </a:solidFill>
                <a:cs typeface="Allerta"/>
                <a:sym typeface="Allerta"/>
              </a:rPr>
              <a:t>This Month’s Guests</a:t>
            </a:r>
          </a:p>
          <a:p>
            <a:pPr marL="457200" marR="0" lvl="0" indent="-228600" algn="l" rtl="0">
              <a:lnSpc>
                <a:spcPct val="80000"/>
              </a:lnSpc>
              <a:spcBef>
                <a:spcPts val="0"/>
              </a:spcBef>
              <a:spcAft>
                <a:spcPts val="0"/>
              </a:spcAft>
              <a:buClr>
                <a:srgbClr val="3F3F39"/>
              </a:buClr>
              <a:buSzPct val="100000"/>
              <a:buFont typeface="Arial"/>
              <a:buChar char="•"/>
            </a:pPr>
            <a:r>
              <a:rPr lang="en-US" dirty="0"/>
              <a:t>Kristi Gettelman, Core Advocate - WI</a:t>
            </a:r>
          </a:p>
          <a:p>
            <a:pPr marL="457200" marR="0" lvl="0" indent="-228600" algn="l" rtl="0">
              <a:lnSpc>
                <a:spcPct val="80000"/>
              </a:lnSpc>
              <a:spcBef>
                <a:spcPts val="0"/>
              </a:spcBef>
              <a:spcAft>
                <a:spcPts val="0"/>
              </a:spcAft>
              <a:buClr>
                <a:srgbClr val="3F3F39"/>
              </a:buClr>
              <a:buSzPct val="100000"/>
              <a:buFont typeface="Allerta"/>
              <a:buChar char="•"/>
            </a:pPr>
            <a:r>
              <a:rPr lang="en-US" dirty="0"/>
              <a:t>Ben Metcalf, Core Advocate - AZ</a:t>
            </a:r>
          </a:p>
          <a:p>
            <a:pPr marL="457200" marR="0" lvl="1" indent="0" algn="l" rtl="0">
              <a:lnSpc>
                <a:spcPct val="80000"/>
              </a:lnSpc>
              <a:spcBef>
                <a:spcPts val="370"/>
              </a:spcBef>
              <a:spcAft>
                <a:spcPts val="0"/>
              </a:spcAft>
              <a:buClr>
                <a:srgbClr val="3F3F39"/>
              </a:buClr>
              <a:buSzPct val="25000"/>
              <a:buFont typeface="Arial"/>
              <a:buNone/>
            </a:pPr>
            <a:endParaRPr sz="1850" b="0" i="0" u="none" strike="noStrike" cap="none" dirty="0">
              <a:solidFill>
                <a:srgbClr val="3F3F39"/>
              </a:solidFill>
              <a:latin typeface="Lucida Sans" panose="020B0602030504020204" pitchFamily="34" charset="0"/>
              <a:sym typeface="Allerta"/>
            </a:endParaRPr>
          </a:p>
          <a:p>
            <a:pPr marL="742950" marR="0" lvl="1" indent="-171450" algn="l" rtl="0">
              <a:lnSpc>
                <a:spcPct val="80000"/>
              </a:lnSpc>
              <a:spcBef>
                <a:spcPts val="370"/>
              </a:spcBef>
              <a:spcAft>
                <a:spcPts val="0"/>
              </a:spcAft>
              <a:buClr>
                <a:srgbClr val="3F3F39"/>
              </a:buClr>
              <a:buSzPct val="25000"/>
              <a:buFont typeface="Arial"/>
              <a:buNone/>
            </a:pPr>
            <a:endParaRPr sz="1850" b="0" i="0" u="none" strike="noStrike" cap="none" dirty="0">
              <a:solidFill>
                <a:srgbClr val="3F3F39"/>
              </a:solidFill>
              <a:latin typeface="Lucida Sans" panose="020B0602030504020204" pitchFamily="34" charset="0"/>
              <a:sym typeface="Allerta"/>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Shape 683"/>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rgbClr val="595959"/>
                </a:solidFill>
                <a:cs typeface="Allerta"/>
                <a:sym typeface="Allerta"/>
              </a:rPr>
              <a:t>Who are Core Advocates?</a:t>
            </a:r>
          </a:p>
        </p:txBody>
      </p:sp>
      <p:sp>
        <p:nvSpPr>
          <p:cNvPr id="684" name="Shape 684"/>
          <p:cNvSpPr txBox="1">
            <a:spLocks noGrp="1"/>
          </p:cNvSpPr>
          <p:nvPr>
            <p:ph type="body" idx="1"/>
          </p:nvPr>
        </p:nvSpPr>
        <p:spPr>
          <a:xfrm>
            <a:off x="457200" y="1600200"/>
            <a:ext cx="8229600" cy="4526100"/>
          </a:xfrm>
          <a:prstGeom prst="rect">
            <a:avLst/>
          </a:prstGeom>
          <a:noFill/>
          <a:ln>
            <a:noFill/>
          </a:ln>
        </p:spPr>
        <p:txBody>
          <a:bodyPr lIns="91425" tIns="45700" rIns="91425" bIns="45700" anchor="t" anchorCtr="0">
            <a:noAutofit/>
          </a:bodyPr>
          <a:lstStyle/>
          <a:p>
            <a:pPr marL="342900" marR="0" lvl="0" indent="-342900" algn="l" rtl="0">
              <a:lnSpc>
                <a:spcPct val="80000"/>
              </a:lnSpc>
              <a:spcBef>
                <a:spcPts val="0"/>
              </a:spcBef>
              <a:spcAft>
                <a:spcPts val="0"/>
              </a:spcAft>
              <a:buClr>
                <a:srgbClr val="3F3F39"/>
              </a:buClr>
              <a:buSzPct val="100000"/>
              <a:buFont typeface="Arial"/>
              <a:buChar char="•"/>
            </a:pPr>
            <a:r>
              <a:rPr lang="en-US" sz="2200" b="0" i="0" u="none" strike="noStrike" cap="none" dirty="0">
                <a:solidFill>
                  <a:srgbClr val="595959"/>
                </a:solidFill>
                <a:cs typeface="Allerta"/>
                <a:sym typeface="Allerta"/>
              </a:rPr>
              <a:t>Core Advocates are educators who:</a:t>
            </a:r>
          </a:p>
          <a:p>
            <a:pPr marL="742950" marR="0" lvl="1" indent="-285750" algn="l" rtl="0">
              <a:lnSpc>
                <a:spcPct val="80000"/>
              </a:lnSpc>
              <a:spcBef>
                <a:spcPts val="370"/>
              </a:spcBef>
              <a:spcAft>
                <a:spcPts val="0"/>
              </a:spcAft>
              <a:buClr>
                <a:srgbClr val="3F3F39"/>
              </a:buClr>
              <a:buSzPct val="80784"/>
              <a:buFont typeface="Arial"/>
              <a:buChar char="–"/>
            </a:pPr>
            <a:r>
              <a:rPr lang="en-US" sz="1850" b="0" i="0" u="none" strike="noStrike" cap="none" dirty="0">
                <a:solidFill>
                  <a:srgbClr val="595959"/>
                </a:solidFill>
                <a:latin typeface="Lucida Sans" panose="020B0602030504020204" pitchFamily="34" charset="0"/>
                <a:sym typeface="Allerta"/>
              </a:rPr>
              <a:t>Believe in the potential of the CCSS to prepare all students for college and careers;</a:t>
            </a:r>
          </a:p>
          <a:p>
            <a:pPr marL="742950" marR="0" lvl="1" indent="-285750" algn="l" rtl="0">
              <a:lnSpc>
                <a:spcPct val="80000"/>
              </a:lnSpc>
              <a:spcBef>
                <a:spcPts val="370"/>
              </a:spcBef>
              <a:spcAft>
                <a:spcPts val="0"/>
              </a:spcAft>
              <a:buClr>
                <a:srgbClr val="3F3F39"/>
              </a:buClr>
              <a:buSzPct val="80784"/>
              <a:buFont typeface="Arial"/>
              <a:buChar char="–"/>
            </a:pPr>
            <a:r>
              <a:rPr lang="en-US" sz="1850" b="0" i="0" u="none" strike="noStrike" cap="none" dirty="0">
                <a:solidFill>
                  <a:srgbClr val="595959"/>
                </a:solidFill>
                <a:latin typeface="Lucida Sans" panose="020B0602030504020204" pitchFamily="34" charset="0"/>
                <a:sym typeface="Allerta"/>
              </a:rPr>
              <a:t>Are eager to support their colleagues and communities in understanding and advocating for the CCSS and CCSS-aligned instruction;</a:t>
            </a:r>
          </a:p>
          <a:p>
            <a:pPr marL="742950" marR="0" lvl="1" indent="-285750" algn="l" rtl="0">
              <a:lnSpc>
                <a:spcPct val="80000"/>
              </a:lnSpc>
              <a:spcBef>
                <a:spcPts val="370"/>
              </a:spcBef>
              <a:spcAft>
                <a:spcPts val="0"/>
              </a:spcAft>
              <a:buClr>
                <a:srgbClr val="3F3F39"/>
              </a:buClr>
              <a:buSzPct val="80784"/>
              <a:buFont typeface="Arial"/>
              <a:buChar char="–"/>
            </a:pPr>
            <a:r>
              <a:rPr lang="en-US" sz="1850" b="0" i="0" u="none" strike="noStrike" cap="none" dirty="0">
                <a:solidFill>
                  <a:srgbClr val="595959"/>
                </a:solidFill>
                <a:latin typeface="Lucida Sans" panose="020B0602030504020204" pitchFamily="34" charset="0"/>
                <a:sym typeface="Allerta"/>
              </a:rPr>
              <a:t>Understand and embrace the shifts in instruction and assessment required by the CCSS</a:t>
            </a:r>
          </a:p>
          <a:p>
            <a:pPr marL="742950" marR="0" lvl="1" indent="-171450" algn="l" rtl="0">
              <a:lnSpc>
                <a:spcPct val="80000"/>
              </a:lnSpc>
              <a:spcBef>
                <a:spcPts val="370"/>
              </a:spcBef>
              <a:spcAft>
                <a:spcPts val="0"/>
              </a:spcAft>
              <a:buClr>
                <a:srgbClr val="3F3F39"/>
              </a:buClr>
              <a:buSzPct val="25000"/>
              <a:buFont typeface="Arial"/>
              <a:buNone/>
            </a:pPr>
            <a:endParaRPr sz="1850" b="0" i="0" u="none" strike="noStrike" cap="none" dirty="0">
              <a:solidFill>
                <a:srgbClr val="3F3F39"/>
              </a:solidFill>
              <a:latin typeface="Lucida Sans" panose="020B0602030504020204" pitchFamily="34" charset="0"/>
              <a:sym typeface="Allerta"/>
            </a:endParaRPr>
          </a:p>
        </p:txBody>
      </p:sp>
      <p:pic>
        <p:nvPicPr>
          <p:cNvPr id="685" name="Shape 685" descr="13316_SAP2016_0828.jpg"/>
          <p:cNvPicPr preferRelativeResize="0"/>
          <p:nvPr/>
        </p:nvPicPr>
        <p:blipFill rotWithShape="1">
          <a:blip r:embed="rId3">
            <a:alphaModFix/>
          </a:blip>
          <a:srcRect/>
          <a:stretch/>
        </p:blipFill>
        <p:spPr>
          <a:xfrm>
            <a:off x="2818189" y="3887555"/>
            <a:ext cx="3737400" cy="2486700"/>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sp>
        <p:nvSpPr>
          <p:cNvPr id="691" name="Shape 691"/>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rgbClr val="3F3F39"/>
                </a:solidFill>
                <a:cs typeface="Allerta"/>
                <a:sym typeface="Allerta"/>
              </a:rPr>
              <a:t>To learn more about Core Advocates…</a:t>
            </a:r>
          </a:p>
        </p:txBody>
      </p:sp>
      <p:sp>
        <p:nvSpPr>
          <p:cNvPr id="692" name="Shape 692"/>
          <p:cNvSpPr txBox="1">
            <a:spLocks noGrp="1"/>
          </p:cNvSpPr>
          <p:nvPr>
            <p:ph type="body" idx="1"/>
          </p:nvPr>
        </p:nvSpPr>
        <p:spPr>
          <a:xfrm>
            <a:off x="457200" y="1600200"/>
            <a:ext cx="8229600" cy="4526100"/>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rgbClr val="3F3F39"/>
              </a:buClr>
              <a:buSzPct val="100000"/>
              <a:buFont typeface="Arial"/>
              <a:buChar char="•"/>
            </a:pPr>
            <a:r>
              <a:rPr lang="en-US" sz="2400" b="0" i="0" u="none" strike="noStrike" cap="none" dirty="0">
                <a:solidFill>
                  <a:srgbClr val="3F3F39"/>
                </a:solidFill>
                <a:cs typeface="Allerta"/>
                <a:sym typeface="Allerta"/>
              </a:rPr>
              <a:t>Contact Jennie Beltramini </a:t>
            </a:r>
            <a:r>
              <a:rPr lang="en-US" sz="1800" b="0" i="0" u="none" strike="noStrike" cap="none" dirty="0">
                <a:solidFill>
                  <a:srgbClr val="3F3F39"/>
                </a:solidFill>
                <a:cs typeface="Allerta"/>
                <a:sym typeface="Allerta"/>
              </a:rPr>
              <a:t>(</a:t>
            </a:r>
            <a:r>
              <a:rPr lang="en-US" sz="1800" b="0" i="0" u="sng" strike="noStrike" cap="none" dirty="0">
                <a:solidFill>
                  <a:schemeClr val="hlink"/>
                </a:solidFill>
                <a:cs typeface="Allerta"/>
                <a:sym typeface="Allerta"/>
                <a:hlinkClick r:id="rId3"/>
              </a:rPr>
              <a:t>jbeltramini@studentsachieve.net</a:t>
            </a:r>
            <a:r>
              <a:rPr lang="en-US" sz="1800" b="0" i="0" u="none" strike="noStrike" cap="none" dirty="0">
                <a:solidFill>
                  <a:srgbClr val="3F3F39"/>
                </a:solidFill>
                <a:cs typeface="Allerta"/>
                <a:sym typeface="Allerta"/>
              </a:rPr>
              <a:t> ) </a:t>
            </a:r>
            <a:r>
              <a:rPr lang="en-US" sz="2400" b="0" i="0" u="none" strike="noStrike" cap="none" dirty="0">
                <a:solidFill>
                  <a:srgbClr val="3F3F39"/>
                </a:solidFill>
                <a:cs typeface="Allerta"/>
                <a:sym typeface="Allerta"/>
              </a:rPr>
              <a:t>or Joanie Funderburk </a:t>
            </a:r>
            <a:r>
              <a:rPr lang="en-US" sz="1800" b="0" i="0" u="none" strike="noStrike" cap="none" dirty="0">
                <a:solidFill>
                  <a:srgbClr val="3F3F39"/>
                </a:solidFill>
                <a:cs typeface="Allerta"/>
                <a:sym typeface="Allerta"/>
              </a:rPr>
              <a:t>(</a:t>
            </a:r>
            <a:r>
              <a:rPr lang="en-US" sz="1800" b="0" i="0" u="sng" strike="noStrike" cap="none" dirty="0">
                <a:solidFill>
                  <a:schemeClr val="hlink"/>
                </a:solidFill>
                <a:cs typeface="Allerta"/>
                <a:sym typeface="Allerta"/>
                <a:hlinkClick r:id="rId4"/>
              </a:rPr>
              <a:t>jfunderburk@studentsachieve.net</a:t>
            </a:r>
            <a:r>
              <a:rPr lang="en-US" sz="1800" b="0" i="0" u="none" strike="noStrike" cap="none" dirty="0">
                <a:solidFill>
                  <a:srgbClr val="3F3F39"/>
                </a:solidFill>
                <a:cs typeface="Allerta"/>
                <a:sym typeface="Allerta"/>
              </a:rPr>
              <a:t>)</a:t>
            </a:r>
          </a:p>
          <a:p>
            <a:pPr marL="342900" marR="0" lvl="0" indent="-342900" algn="l" rtl="0">
              <a:lnSpc>
                <a:spcPct val="100000"/>
              </a:lnSpc>
              <a:spcBef>
                <a:spcPts val="480"/>
              </a:spcBef>
              <a:spcAft>
                <a:spcPts val="0"/>
              </a:spcAft>
              <a:buClr>
                <a:srgbClr val="3F3F39"/>
              </a:buClr>
              <a:buSzPct val="100000"/>
              <a:buFont typeface="Arial"/>
              <a:buChar char="•"/>
            </a:pPr>
            <a:r>
              <a:rPr lang="en-US" sz="2400" b="0" i="0" u="none" strike="noStrike" cap="none" dirty="0">
                <a:solidFill>
                  <a:srgbClr val="3F3F39"/>
                </a:solidFill>
                <a:cs typeface="Allerta"/>
                <a:sym typeface="Allerta"/>
              </a:rPr>
              <a:t>Complete this survey to join our database (and mailing lists): </a:t>
            </a:r>
            <a:r>
              <a:rPr lang="en-US" sz="1800" b="0" i="0" u="sng" strike="noStrike" cap="none" dirty="0">
                <a:solidFill>
                  <a:schemeClr val="hlink"/>
                </a:solidFill>
                <a:cs typeface="Allerta"/>
                <a:sym typeface="Allerta"/>
                <a:hlinkClick r:id="rId5"/>
              </a:rPr>
              <a:t>http://</a:t>
            </a:r>
            <a:r>
              <a:rPr lang="en-US" sz="1800" b="0" i="0" u="sng" strike="noStrike" cap="none" dirty="0">
                <a:solidFill>
                  <a:schemeClr val="hlink"/>
                </a:solidFill>
                <a:cs typeface="Allerta"/>
                <a:sym typeface="Allerta"/>
              </a:rPr>
              <a:t>bitly.com/joincoreadvocates</a:t>
            </a:r>
            <a:r>
              <a:rPr lang="en-US" sz="1800" b="0" i="0" u="sng" strike="noStrike" cap="none" dirty="0">
                <a:solidFill>
                  <a:srgbClr val="3F3F39"/>
                </a:solidFill>
                <a:cs typeface="Allerta"/>
                <a:sym typeface="Allerta"/>
              </a:rPr>
              <a:t> </a:t>
            </a:r>
          </a:p>
          <a:p>
            <a:pPr marL="342900" marR="0" lvl="0" indent="-342900" algn="l" rtl="0">
              <a:lnSpc>
                <a:spcPct val="100000"/>
              </a:lnSpc>
              <a:spcBef>
                <a:spcPts val="480"/>
              </a:spcBef>
              <a:spcAft>
                <a:spcPts val="0"/>
              </a:spcAft>
              <a:buClr>
                <a:srgbClr val="3F3F39"/>
              </a:buClr>
              <a:buSzPct val="100000"/>
              <a:buFont typeface="Arial"/>
              <a:buChar char="•"/>
            </a:pPr>
            <a:r>
              <a:rPr lang="en-US" sz="2400" b="0" i="0" u="none" strike="noStrike" cap="none" dirty="0">
                <a:solidFill>
                  <a:srgbClr val="3F3F39"/>
                </a:solidFill>
                <a:cs typeface="Allerta"/>
                <a:sym typeface="Allerta"/>
              </a:rPr>
              <a:t>Visit our website: </a:t>
            </a:r>
            <a:r>
              <a:rPr lang="en-US" sz="1800" b="0" i="0" u="sng" strike="noStrike" cap="none" dirty="0">
                <a:solidFill>
                  <a:schemeClr val="hlink"/>
                </a:solidFill>
                <a:cs typeface="Allerta"/>
                <a:sym typeface="Allerta"/>
                <a:hlinkClick r:id="rId6"/>
              </a:rPr>
              <a:t>www.achievethecore.org</a:t>
            </a:r>
          </a:p>
          <a:p>
            <a:pPr marL="342900" marR="0" lvl="0" indent="-190500" algn="l" rtl="0">
              <a:lnSpc>
                <a:spcPct val="100000"/>
              </a:lnSpc>
              <a:spcBef>
                <a:spcPts val="480"/>
              </a:spcBef>
              <a:spcAft>
                <a:spcPts val="0"/>
              </a:spcAft>
              <a:buClr>
                <a:srgbClr val="3F3F39"/>
              </a:buClr>
              <a:buSzPct val="25000"/>
              <a:buFont typeface="Arial"/>
              <a:buNone/>
            </a:pPr>
            <a:endParaRPr sz="2400" b="0" i="0" u="none" strike="noStrike" cap="none" dirty="0">
              <a:solidFill>
                <a:srgbClr val="3F3F39"/>
              </a:solidFill>
              <a:cs typeface="Allerta"/>
              <a:sym typeface="Allerta"/>
            </a:endParaRPr>
          </a:p>
          <a:p>
            <a:pPr marL="342900" marR="0" lvl="0" indent="-190500" algn="l" rtl="0">
              <a:lnSpc>
                <a:spcPct val="100000"/>
              </a:lnSpc>
              <a:spcBef>
                <a:spcPts val="480"/>
              </a:spcBef>
              <a:spcAft>
                <a:spcPts val="0"/>
              </a:spcAft>
              <a:buClr>
                <a:srgbClr val="3F3F39"/>
              </a:buClr>
              <a:buSzPct val="25000"/>
              <a:buFont typeface="Arial"/>
              <a:buNone/>
            </a:pPr>
            <a:endParaRPr sz="2400" b="0" i="0" u="none" strike="noStrike" cap="none" dirty="0">
              <a:solidFill>
                <a:srgbClr val="3F3F39"/>
              </a:solidFill>
              <a:cs typeface="Allerta"/>
              <a:sym typeface="Allerta"/>
            </a:endParaRPr>
          </a:p>
        </p:txBody>
      </p:sp>
      <p:pic>
        <p:nvPicPr>
          <p:cNvPr id="693" name="Shape 693" descr="ATC Header.PNG"/>
          <p:cNvPicPr preferRelativeResize="0"/>
          <p:nvPr/>
        </p:nvPicPr>
        <p:blipFill rotWithShape="1">
          <a:blip r:embed="rId7">
            <a:alphaModFix/>
          </a:blip>
          <a:srcRect/>
          <a:stretch/>
        </p:blipFill>
        <p:spPr>
          <a:xfrm>
            <a:off x="70125" y="3901267"/>
            <a:ext cx="9144000" cy="2605500"/>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97"/>
        <p:cNvGrpSpPr/>
        <p:nvPr/>
      </p:nvGrpSpPr>
      <p:grpSpPr>
        <a:xfrm>
          <a:off x="0" y="0"/>
          <a:ext cx="0" cy="0"/>
          <a:chOff x="0" y="0"/>
          <a:chExt cx="0" cy="0"/>
        </a:xfrm>
      </p:grpSpPr>
      <p:sp>
        <p:nvSpPr>
          <p:cNvPr id="698" name="Shape 698"/>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rgbClr val="3F3F39"/>
                </a:solidFill>
                <a:cs typeface="Allerta"/>
                <a:sym typeface="Allerta"/>
              </a:rPr>
              <a:t>For Tweeters…</a:t>
            </a:r>
          </a:p>
        </p:txBody>
      </p:sp>
      <p:sp>
        <p:nvSpPr>
          <p:cNvPr id="699" name="Shape 699"/>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rgbClr val="3F3F39"/>
              </a:buClr>
              <a:buSzPct val="100000"/>
              <a:buFont typeface="Arial"/>
              <a:buChar char="•"/>
            </a:pPr>
            <a:r>
              <a:rPr lang="en-US" sz="2400" b="0" i="0" u="none" strike="noStrike" cap="none" dirty="0">
                <a:solidFill>
                  <a:srgbClr val="3F3F39"/>
                </a:solidFill>
                <a:cs typeface="Allerta"/>
                <a:sym typeface="Allerta"/>
              </a:rPr>
              <a:t>Please feel free to tweet during and after the webinar using #</a:t>
            </a:r>
            <a:r>
              <a:rPr lang="en-US" sz="2400" b="0" i="0" u="none" strike="noStrike" cap="none" dirty="0" err="1">
                <a:solidFill>
                  <a:srgbClr val="3F3F39"/>
                </a:solidFill>
                <a:cs typeface="Allerta"/>
                <a:sym typeface="Allerta"/>
              </a:rPr>
              <a:t>coreadvocates</a:t>
            </a:r>
            <a:endParaRPr lang="en-US" sz="2400" b="0" i="0" u="none" strike="noStrike" cap="none" dirty="0">
              <a:solidFill>
                <a:srgbClr val="3F3F39"/>
              </a:solidFill>
              <a:cs typeface="Allerta"/>
              <a:sym typeface="Allerta"/>
            </a:endParaRPr>
          </a:p>
          <a:p>
            <a:pPr marL="342900" marR="0" lvl="0" indent="-190500" algn="l" rtl="0">
              <a:lnSpc>
                <a:spcPct val="100000"/>
              </a:lnSpc>
              <a:spcBef>
                <a:spcPts val="480"/>
              </a:spcBef>
              <a:spcAft>
                <a:spcPts val="0"/>
              </a:spcAft>
              <a:buClr>
                <a:srgbClr val="3F3F39"/>
              </a:buClr>
              <a:buSzPct val="25000"/>
              <a:buFont typeface="Arial"/>
              <a:buNone/>
            </a:pPr>
            <a:endParaRPr sz="2400" b="0" i="0" u="none" strike="noStrike" cap="none" dirty="0">
              <a:solidFill>
                <a:srgbClr val="3F3F39"/>
              </a:solidFill>
              <a:cs typeface="Allerta"/>
              <a:sym typeface="Allerta"/>
            </a:endParaRPr>
          </a:p>
          <a:p>
            <a:pPr marL="342900" marR="0" lvl="0" indent="-190500" algn="l" rtl="0">
              <a:lnSpc>
                <a:spcPct val="100000"/>
              </a:lnSpc>
              <a:spcBef>
                <a:spcPts val="480"/>
              </a:spcBef>
              <a:spcAft>
                <a:spcPts val="0"/>
              </a:spcAft>
              <a:buClr>
                <a:srgbClr val="3F3F39"/>
              </a:buClr>
              <a:buSzPct val="25000"/>
              <a:buFont typeface="Arial"/>
              <a:buNone/>
            </a:pPr>
            <a:endParaRPr sz="2400" b="0" i="0" u="none" strike="noStrike" cap="none" dirty="0">
              <a:solidFill>
                <a:srgbClr val="3F3F39"/>
              </a:solidFill>
              <a:cs typeface="Allerta"/>
              <a:sym typeface="Allerta"/>
            </a:endParaRPr>
          </a:p>
          <a:p>
            <a:pPr marL="342900" marR="0" lvl="0" indent="-342900" algn="l" rtl="0">
              <a:lnSpc>
                <a:spcPct val="100000"/>
              </a:lnSpc>
              <a:spcBef>
                <a:spcPts val="480"/>
              </a:spcBef>
              <a:spcAft>
                <a:spcPts val="0"/>
              </a:spcAft>
              <a:buClr>
                <a:srgbClr val="3F3F39"/>
              </a:buClr>
              <a:buSzPct val="100000"/>
              <a:buFont typeface="Arial"/>
              <a:buChar char="•"/>
            </a:pPr>
            <a:r>
              <a:rPr lang="en-US" sz="2400" b="0" i="0" u="none" strike="noStrike" cap="none" dirty="0">
                <a:solidFill>
                  <a:srgbClr val="3F3F39"/>
                </a:solidFill>
                <a:cs typeface="Allerta"/>
                <a:sym typeface="Allerta"/>
              </a:rPr>
              <a:t>@</a:t>
            </a:r>
            <a:r>
              <a:rPr lang="en-US" sz="2400" b="0" i="0" u="none" strike="noStrike" cap="none" dirty="0" err="1">
                <a:solidFill>
                  <a:srgbClr val="3F3F39"/>
                </a:solidFill>
                <a:cs typeface="Allerta"/>
                <a:sym typeface="Allerta"/>
              </a:rPr>
              <a:t>achievethecore</a:t>
            </a:r>
            <a:endParaRPr lang="en-US" sz="2400" b="0" i="0" u="none" strike="noStrike" cap="none" dirty="0">
              <a:solidFill>
                <a:srgbClr val="3F3F39"/>
              </a:solidFill>
              <a:cs typeface="Allerta"/>
              <a:sym typeface="Allerta"/>
            </a:endParaRPr>
          </a:p>
          <a:p>
            <a:pPr marL="342900" marR="0" lvl="0" indent="-342900" algn="l" rtl="0">
              <a:spcBef>
                <a:spcPts val="480"/>
              </a:spcBef>
              <a:buClr>
                <a:srgbClr val="3F3F39"/>
              </a:buClr>
              <a:buSzPct val="100000"/>
              <a:buFont typeface="Arial"/>
              <a:buChar char="•"/>
            </a:pPr>
            <a:r>
              <a:rPr lang="en-US" sz="2400" b="0" i="0" u="none" strike="noStrike" cap="none" dirty="0">
                <a:solidFill>
                  <a:srgbClr val="3F3F39"/>
                </a:solidFill>
                <a:cs typeface="Allerta"/>
                <a:sym typeface="Allerta"/>
              </a:rPr>
              <a:t>@</a:t>
            </a:r>
            <a:r>
              <a:rPr lang="en-US" sz="2400" b="0" i="0" u="none" strike="noStrike" cap="none" dirty="0" err="1">
                <a:solidFill>
                  <a:srgbClr val="3F3F39"/>
                </a:solidFill>
                <a:cs typeface="Allerta"/>
                <a:sym typeface="Allerta"/>
              </a:rPr>
              <a:t>JoanieFun</a:t>
            </a:r>
            <a:r>
              <a:rPr lang="en-US" sz="2400" b="0" i="0" u="none" strike="noStrike" cap="none" dirty="0">
                <a:solidFill>
                  <a:srgbClr val="3F3F39"/>
                </a:solidFill>
                <a:cs typeface="Allerta"/>
                <a:sym typeface="Allerta"/>
              </a:rPr>
              <a:t>, @</a:t>
            </a:r>
            <a:r>
              <a:rPr lang="en-US" sz="2400" b="0" i="0" u="none" strike="noStrike" cap="none" dirty="0" err="1">
                <a:solidFill>
                  <a:srgbClr val="3F3F39"/>
                </a:solidFill>
                <a:cs typeface="Allerta"/>
                <a:sym typeface="Allerta"/>
              </a:rPr>
              <a:t>salberti</a:t>
            </a:r>
            <a:r>
              <a:rPr lang="en-US" sz="2400" b="0" i="0" u="none" strike="noStrike" cap="none" dirty="0">
                <a:solidFill>
                  <a:srgbClr val="3F3F39"/>
                </a:solidFill>
                <a:cs typeface="Allerta"/>
                <a:sym typeface="Allerta"/>
              </a:rPr>
              <a:t>, @</a:t>
            </a:r>
            <a:r>
              <a:rPr lang="en-US" sz="2400" b="0" i="0" u="none" strike="noStrike" cap="none" dirty="0" err="1">
                <a:solidFill>
                  <a:srgbClr val="3F3F39"/>
                </a:solidFill>
                <a:cs typeface="Allerta"/>
                <a:sym typeface="Allerta"/>
              </a:rPr>
              <a:t>JennieBeltro</a:t>
            </a:r>
            <a:r>
              <a:rPr lang="en-US" sz="2400" b="0" i="0" u="none" strike="noStrike" cap="none" dirty="0">
                <a:solidFill>
                  <a:srgbClr val="3F3F39"/>
                </a:solidFill>
                <a:cs typeface="Allerta"/>
                <a:sym typeface="Allerta"/>
              </a:rPr>
              <a:t>, @</a:t>
            </a:r>
            <a:r>
              <a:rPr lang="en-US" sz="2400" b="0" i="0" u="none" strike="noStrike" cap="none" dirty="0" err="1">
                <a:solidFill>
                  <a:srgbClr val="3F3F39"/>
                </a:solidFill>
                <a:cs typeface="Allerta"/>
                <a:sym typeface="Allerta"/>
              </a:rPr>
              <a:t>bgmet</a:t>
            </a:r>
            <a:r>
              <a:rPr lang="en-US" sz="2400" b="0" i="0" u="none" strike="noStrike" cap="none" dirty="0">
                <a:solidFill>
                  <a:srgbClr val="3F3F39"/>
                </a:solidFill>
                <a:cs typeface="Allerta"/>
                <a:sym typeface="Allerta"/>
              </a:rPr>
              <a:t>, @</a:t>
            </a:r>
            <a:r>
              <a:rPr lang="en-US" sz="2400" b="0" i="0" u="none" strike="noStrike" cap="none" dirty="0" err="1">
                <a:solidFill>
                  <a:srgbClr val="3F3F39"/>
                </a:solidFill>
                <a:cs typeface="Allerta"/>
                <a:sym typeface="Allerta"/>
              </a:rPr>
              <a:t>kgettelman</a:t>
            </a:r>
            <a:endParaRPr lang="en-US" sz="2400" b="0" i="0" u="none" strike="noStrike" cap="none" dirty="0">
              <a:solidFill>
                <a:srgbClr val="3F3F39"/>
              </a:solidFill>
              <a:cs typeface="Allerta"/>
              <a:sym typeface="Allerta"/>
            </a:endParaRPr>
          </a:p>
        </p:txBody>
      </p:sp>
      <p:pic>
        <p:nvPicPr>
          <p:cNvPr id="700" name="Shape 700"/>
          <p:cNvPicPr preferRelativeResize="0"/>
          <p:nvPr/>
        </p:nvPicPr>
        <p:blipFill rotWithShape="1">
          <a:blip r:embed="rId3">
            <a:alphaModFix/>
          </a:blip>
          <a:srcRect/>
          <a:stretch/>
        </p:blipFill>
        <p:spPr>
          <a:xfrm>
            <a:off x="6511235" y="4229100"/>
            <a:ext cx="2632763" cy="1892297"/>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Shape 706"/>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noAutofit/>
          </a:bodyPr>
          <a:lstStyle/>
          <a:p>
            <a:pPr marL="0" marR="0" lvl="0" indent="0" algn="l" rtl="0">
              <a:lnSpc>
                <a:spcPct val="100000"/>
              </a:lnSpc>
              <a:spcBef>
                <a:spcPts val="0"/>
              </a:spcBef>
              <a:spcAft>
                <a:spcPts val="0"/>
              </a:spcAft>
              <a:buClr>
                <a:schemeClr val="dk1"/>
              </a:buClr>
              <a:buSzPct val="25000"/>
              <a:buFont typeface="Allerta"/>
              <a:buNone/>
            </a:pPr>
            <a:r>
              <a:rPr lang="en-US" sz="2800" b="0" i="0" u="none" strike="noStrike" cap="none" dirty="0">
                <a:solidFill>
                  <a:srgbClr val="3F3F39"/>
                </a:solidFill>
                <a:cs typeface="Allerta"/>
                <a:sym typeface="Allerta"/>
              </a:rPr>
              <a:t>Webinar protocols</a:t>
            </a:r>
          </a:p>
        </p:txBody>
      </p:sp>
      <p:sp>
        <p:nvSpPr>
          <p:cNvPr id="707" name="Shape 707"/>
          <p:cNvSpPr txBox="1">
            <a:spLocks noGrp="1"/>
          </p:cNvSpPr>
          <p:nvPr>
            <p:ph type="body" idx="1"/>
          </p:nvPr>
        </p:nvSpPr>
        <p:spPr>
          <a:xfrm>
            <a:off x="457200" y="1600200"/>
            <a:ext cx="4604400" cy="4526100"/>
          </a:xfrm>
          <a:prstGeom prst="rect">
            <a:avLst/>
          </a:prstGeom>
          <a:noFill/>
          <a:ln>
            <a:noFill/>
          </a:ln>
        </p:spPr>
        <p:txBody>
          <a:bodyPr lIns="91425" tIns="91425" rIns="91425" bIns="91425" anchor="t" anchorCtr="0">
            <a:noAutofit/>
          </a:bodyPr>
          <a:lstStyle/>
          <a:p>
            <a:pPr marL="0" marR="0" lvl="0" indent="0" algn="l" rtl="0">
              <a:lnSpc>
                <a:spcPct val="115000"/>
              </a:lnSpc>
              <a:spcBef>
                <a:spcPts val="0"/>
              </a:spcBef>
              <a:spcAft>
                <a:spcPts val="0"/>
              </a:spcAft>
              <a:buClr>
                <a:schemeClr val="dk1"/>
              </a:buClr>
              <a:buSzPct val="25000"/>
              <a:buFont typeface="Arial"/>
              <a:buNone/>
            </a:pPr>
            <a:r>
              <a:rPr lang="en-US" sz="2400" b="0" i="0" u="none" strike="noStrike" cap="none" dirty="0">
                <a:solidFill>
                  <a:srgbClr val="3F3F39"/>
                </a:solidFill>
                <a:cs typeface="Allerta"/>
                <a:sym typeface="Allerta"/>
              </a:rPr>
              <a:t>During the webinar</a:t>
            </a:r>
          </a:p>
          <a:p>
            <a:pPr marL="457200" marR="0" lvl="0" indent="0" algn="l" rtl="0">
              <a:lnSpc>
                <a:spcPct val="115000"/>
              </a:lnSpc>
              <a:spcBef>
                <a:spcPts val="500"/>
              </a:spcBef>
              <a:spcAft>
                <a:spcPts val="0"/>
              </a:spcAft>
              <a:buClr>
                <a:schemeClr val="dk1"/>
              </a:buClr>
              <a:buSzPct val="25000"/>
              <a:buFont typeface="Arial"/>
              <a:buNone/>
            </a:pPr>
            <a:r>
              <a:rPr lang="en-US" sz="2000" b="0" i="0" u="none" strike="noStrike" cap="none" dirty="0">
                <a:solidFill>
                  <a:schemeClr val="dk1"/>
                </a:solidFill>
                <a:cs typeface="Allerta"/>
                <a:sym typeface="Allerta"/>
              </a:rPr>
              <a:t>– </a:t>
            </a:r>
            <a:r>
              <a:rPr lang="en-US" sz="2000" b="0" i="0" u="none" strike="noStrike" cap="none" dirty="0">
                <a:solidFill>
                  <a:srgbClr val="3F3F39"/>
                </a:solidFill>
                <a:cs typeface="Allerta"/>
                <a:sym typeface="Allerta"/>
              </a:rPr>
              <a:t>Accessing Documents</a:t>
            </a:r>
          </a:p>
          <a:p>
            <a:pPr marL="457200" marR="0" lvl="0" indent="0" algn="l" rtl="0">
              <a:lnSpc>
                <a:spcPct val="115000"/>
              </a:lnSpc>
              <a:spcBef>
                <a:spcPts val="500"/>
              </a:spcBef>
              <a:spcAft>
                <a:spcPts val="0"/>
              </a:spcAft>
              <a:buClr>
                <a:schemeClr val="dk1"/>
              </a:buClr>
              <a:buSzPct val="25000"/>
              <a:buFont typeface="Arial"/>
              <a:buNone/>
            </a:pPr>
            <a:r>
              <a:rPr lang="en-US" sz="2000" b="0" i="0" u="none" strike="noStrike" cap="none" dirty="0">
                <a:solidFill>
                  <a:schemeClr val="dk1"/>
                </a:solidFill>
                <a:cs typeface="Allerta"/>
                <a:sym typeface="Allerta"/>
              </a:rPr>
              <a:t>– </a:t>
            </a:r>
            <a:r>
              <a:rPr lang="en-US" sz="2000" b="0" i="0" u="none" strike="noStrike" cap="none" dirty="0">
                <a:solidFill>
                  <a:srgbClr val="3F3F39"/>
                </a:solidFill>
                <a:cs typeface="Allerta"/>
                <a:sym typeface="Allerta"/>
              </a:rPr>
              <a:t>Questions option</a:t>
            </a:r>
          </a:p>
          <a:p>
            <a:pPr marL="457200" marR="0" lvl="0" indent="0" algn="l" rtl="0">
              <a:lnSpc>
                <a:spcPct val="115000"/>
              </a:lnSpc>
              <a:spcBef>
                <a:spcPts val="500"/>
              </a:spcBef>
              <a:spcAft>
                <a:spcPts val="0"/>
              </a:spcAft>
              <a:buClr>
                <a:schemeClr val="dk1"/>
              </a:buClr>
              <a:buSzPct val="25000"/>
              <a:buFont typeface="Arial"/>
              <a:buNone/>
            </a:pPr>
            <a:r>
              <a:rPr lang="en-US" sz="2000" b="0" i="0" u="none" strike="noStrike" cap="none" dirty="0">
                <a:solidFill>
                  <a:schemeClr val="dk1"/>
                </a:solidFill>
                <a:cs typeface="Allerta"/>
                <a:sym typeface="Allerta"/>
              </a:rPr>
              <a:t>– </a:t>
            </a:r>
            <a:r>
              <a:rPr lang="en-US" sz="2000" b="0" i="0" u="none" strike="noStrike" cap="none" dirty="0">
                <a:solidFill>
                  <a:srgbClr val="3F3F39"/>
                </a:solidFill>
                <a:cs typeface="Allerta"/>
                <a:sym typeface="Allerta"/>
              </a:rPr>
              <a:t>Polling</a:t>
            </a:r>
          </a:p>
          <a:p>
            <a:pPr marL="0" marR="0" lvl="0" indent="0" algn="l" rtl="0">
              <a:lnSpc>
                <a:spcPct val="115000"/>
              </a:lnSpc>
              <a:spcBef>
                <a:spcPts val="600"/>
              </a:spcBef>
              <a:spcAft>
                <a:spcPts val="0"/>
              </a:spcAft>
              <a:buClr>
                <a:schemeClr val="dk1"/>
              </a:buClr>
              <a:buSzPct val="25000"/>
              <a:buFont typeface="Arial"/>
              <a:buNone/>
            </a:pPr>
            <a:r>
              <a:rPr lang="en-US" sz="2400" b="0" i="0" u="none" strike="noStrike" cap="none" dirty="0">
                <a:solidFill>
                  <a:srgbClr val="3F3F39"/>
                </a:solidFill>
                <a:cs typeface="Allerta"/>
                <a:sym typeface="Allerta"/>
              </a:rPr>
              <a:t>After the webinar</a:t>
            </a:r>
          </a:p>
          <a:p>
            <a:pPr marL="457200" marR="0" lvl="0" indent="0" algn="l" rtl="0">
              <a:lnSpc>
                <a:spcPct val="115000"/>
              </a:lnSpc>
              <a:spcBef>
                <a:spcPts val="500"/>
              </a:spcBef>
              <a:spcAft>
                <a:spcPts val="0"/>
              </a:spcAft>
              <a:buClr>
                <a:schemeClr val="dk1"/>
              </a:buClr>
              <a:buSzPct val="25000"/>
              <a:buFont typeface="Arial"/>
              <a:buNone/>
            </a:pPr>
            <a:r>
              <a:rPr lang="en-US" sz="2000" b="0" i="0" u="none" strike="noStrike" cap="none" dirty="0">
                <a:solidFill>
                  <a:schemeClr val="dk1"/>
                </a:solidFill>
                <a:cs typeface="Allerta"/>
                <a:sym typeface="Allerta"/>
              </a:rPr>
              <a:t>– </a:t>
            </a:r>
            <a:r>
              <a:rPr lang="en-US" sz="2000" b="0" i="0" u="none" strike="noStrike" cap="none" dirty="0">
                <a:solidFill>
                  <a:srgbClr val="3F3F39"/>
                </a:solidFill>
                <a:cs typeface="Allerta"/>
                <a:sym typeface="Allerta"/>
              </a:rPr>
              <a:t>Survey</a:t>
            </a:r>
          </a:p>
          <a:p>
            <a:pPr marL="457200" marR="0" lvl="0" indent="0" algn="l" rtl="0">
              <a:lnSpc>
                <a:spcPct val="115000"/>
              </a:lnSpc>
              <a:spcBef>
                <a:spcPts val="500"/>
              </a:spcBef>
              <a:spcAft>
                <a:spcPts val="0"/>
              </a:spcAft>
              <a:buClr>
                <a:schemeClr val="dk1"/>
              </a:buClr>
              <a:buSzPct val="25000"/>
              <a:buFont typeface="Arial"/>
              <a:buNone/>
            </a:pPr>
            <a:r>
              <a:rPr lang="en-US" sz="2000" b="0" i="0" u="none" strike="noStrike" cap="none" dirty="0">
                <a:solidFill>
                  <a:schemeClr val="dk1"/>
                </a:solidFill>
                <a:cs typeface="Allerta"/>
                <a:sym typeface="Allerta"/>
              </a:rPr>
              <a:t>– </a:t>
            </a:r>
            <a:r>
              <a:rPr lang="en-US" sz="2000" b="0" i="0" u="none" strike="noStrike" cap="none" dirty="0">
                <a:solidFill>
                  <a:srgbClr val="3F3F39"/>
                </a:solidFill>
                <a:cs typeface="Allerta"/>
                <a:sym typeface="Allerta"/>
              </a:rPr>
              <a:t>Access to recorded webinar</a:t>
            </a:r>
          </a:p>
          <a:p>
            <a:pPr marL="800100" marR="0" lvl="0" indent="-38100" algn="l" rtl="0">
              <a:lnSpc>
                <a:spcPct val="100000"/>
              </a:lnSpc>
              <a:spcBef>
                <a:spcPts val="0"/>
              </a:spcBef>
              <a:spcAft>
                <a:spcPts val="0"/>
              </a:spcAft>
              <a:buClr>
                <a:schemeClr val="dk1"/>
              </a:buClr>
              <a:buSzPct val="25000"/>
              <a:buFont typeface="Arial"/>
              <a:buNone/>
            </a:pPr>
            <a:endParaRPr sz="2400" b="0" i="0" u="none" strike="noStrike" cap="none" dirty="0">
              <a:solidFill>
                <a:srgbClr val="3F3F39"/>
              </a:solidFill>
              <a:cs typeface="Allerta"/>
              <a:sym typeface="Allerta"/>
            </a:endParaRPr>
          </a:p>
        </p:txBody>
      </p:sp>
      <p:pic>
        <p:nvPicPr>
          <p:cNvPr id="708" name="Shape 708"/>
          <p:cNvPicPr preferRelativeResize="0"/>
          <p:nvPr/>
        </p:nvPicPr>
        <p:blipFill rotWithShape="1">
          <a:blip r:embed="rId3">
            <a:alphaModFix/>
          </a:blip>
          <a:srcRect/>
          <a:stretch/>
        </p:blipFill>
        <p:spPr>
          <a:xfrm>
            <a:off x="4877275" y="1662100"/>
            <a:ext cx="3524248" cy="3533772"/>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12"/>
        <p:cNvGrpSpPr/>
        <p:nvPr/>
      </p:nvGrpSpPr>
      <p:grpSpPr>
        <a:xfrm>
          <a:off x="0" y="0"/>
          <a:ext cx="0" cy="0"/>
          <a:chOff x="0" y="0"/>
          <a:chExt cx="0" cy="0"/>
        </a:xfrm>
      </p:grpSpPr>
      <p:sp>
        <p:nvSpPr>
          <p:cNvPr id="713" name="Shape 713"/>
          <p:cNvSpPr txBox="1">
            <a:spLocks noGrp="1"/>
          </p:cNvSpPr>
          <p:nvPr>
            <p:ph type="title"/>
          </p:nvPr>
        </p:nvSpPr>
        <p:spPr>
          <a:xfrm>
            <a:off x="304800" y="274637"/>
            <a:ext cx="8572500" cy="1143000"/>
          </a:xfrm>
          <a:prstGeom prst="rect">
            <a:avLst/>
          </a:prstGeom>
          <a:noFill/>
          <a:ln>
            <a:noFill/>
          </a:ln>
        </p:spPr>
        <p:txBody>
          <a:bodyPr lIns="91425" tIns="91425" rIns="91425" bIns="91425" anchor="ctr" anchorCtr="0">
            <a:noAutofit/>
          </a:bodyPr>
          <a:lstStyle/>
          <a:p>
            <a:pPr marL="0" marR="0" lvl="0" indent="0" algn="ctr" rtl="0">
              <a:lnSpc>
                <a:spcPct val="100000"/>
              </a:lnSpc>
              <a:spcBef>
                <a:spcPts val="0"/>
              </a:spcBef>
              <a:spcAft>
                <a:spcPts val="0"/>
              </a:spcAft>
              <a:buClr>
                <a:srgbClr val="595959"/>
              </a:buClr>
              <a:buSzPct val="25000"/>
              <a:buFont typeface="Allerta"/>
              <a:buNone/>
            </a:pPr>
            <a:r>
              <a:rPr lang="en-US" sz="2800" b="0" i="0" u="none" strike="noStrike" cap="none">
                <a:solidFill>
                  <a:srgbClr val="595959"/>
                </a:solidFill>
                <a:latin typeface="Lucida Sans"/>
                <a:ea typeface="Lucida Sans"/>
                <a:cs typeface="Lucida Sans"/>
                <a:sym typeface="Lucida Sans"/>
              </a:rPr>
              <a:t>Instructional Advocacy – A Definition</a:t>
            </a:r>
          </a:p>
        </p:txBody>
      </p:sp>
      <p:sp>
        <p:nvSpPr>
          <p:cNvPr id="714" name="Shape 714"/>
          <p:cNvSpPr txBox="1">
            <a:spLocks noGrp="1"/>
          </p:cNvSpPr>
          <p:nvPr>
            <p:ph type="body" idx="1"/>
          </p:nvPr>
        </p:nvSpPr>
        <p:spPr>
          <a:xfrm>
            <a:off x="304800" y="1570940"/>
            <a:ext cx="8572500" cy="4526100"/>
          </a:xfrm>
          <a:prstGeom prst="rect">
            <a:avLst/>
          </a:prstGeom>
          <a:noFill/>
          <a:ln>
            <a:noFill/>
          </a:ln>
        </p:spPr>
        <p:txBody>
          <a:bodyPr lIns="91425" tIns="91425" rIns="91425" bIns="91425" anchor="t" anchorCtr="0">
            <a:noAutofit/>
          </a:bodyPr>
          <a:lstStyle/>
          <a:p>
            <a:pPr marL="139700" marR="0" lvl="0" indent="0" algn="l" rtl="0">
              <a:lnSpc>
                <a:spcPct val="100000"/>
              </a:lnSpc>
              <a:spcBef>
                <a:spcPts val="0"/>
              </a:spcBef>
              <a:spcAft>
                <a:spcPts val="0"/>
              </a:spcAft>
              <a:buClr>
                <a:srgbClr val="595959"/>
              </a:buClr>
              <a:buSzPct val="25000"/>
              <a:buFont typeface="Arial"/>
              <a:buNone/>
            </a:pPr>
            <a:endParaRPr sz="2200" b="0" i="0" u="none" strike="noStrike" cap="none" dirty="0">
              <a:solidFill>
                <a:srgbClr val="595959"/>
              </a:solidFill>
              <a:cs typeface="Allerta"/>
              <a:sym typeface="Allerta"/>
            </a:endParaRPr>
          </a:p>
          <a:p>
            <a:pPr marL="139700" marR="0" lvl="0" indent="0" algn="l" rtl="0">
              <a:lnSpc>
                <a:spcPct val="100000"/>
              </a:lnSpc>
              <a:spcBef>
                <a:spcPts val="440"/>
              </a:spcBef>
              <a:spcAft>
                <a:spcPts val="0"/>
              </a:spcAft>
              <a:buClr>
                <a:srgbClr val="595959"/>
              </a:buClr>
              <a:buSzPct val="25000"/>
              <a:buFont typeface="Arial"/>
              <a:buNone/>
            </a:pPr>
            <a:endParaRPr sz="2200" b="0" i="0" u="none" strike="noStrike" cap="none" dirty="0">
              <a:solidFill>
                <a:srgbClr val="595959"/>
              </a:solidFill>
              <a:latin typeface="Lucida Sans"/>
              <a:ea typeface="Lucida Sans"/>
              <a:cs typeface="Lucida Sans"/>
              <a:sym typeface="Lucida Sans"/>
            </a:endParaRPr>
          </a:p>
          <a:p>
            <a:pPr marL="139700" marR="0" lvl="0" indent="0" algn="ctr" rtl="0">
              <a:lnSpc>
                <a:spcPct val="100000"/>
              </a:lnSpc>
              <a:spcBef>
                <a:spcPts val="440"/>
              </a:spcBef>
              <a:spcAft>
                <a:spcPts val="0"/>
              </a:spcAft>
              <a:buClr>
                <a:srgbClr val="595959"/>
              </a:buClr>
              <a:buSzPct val="25000"/>
              <a:buFont typeface="Arial"/>
              <a:buNone/>
            </a:pPr>
            <a:r>
              <a:rPr lang="en-US" sz="2400" b="0" i="0" u="none" strike="noStrike" cap="none" dirty="0">
                <a:solidFill>
                  <a:srgbClr val="595959"/>
                </a:solidFill>
                <a:latin typeface="Lucida Sans"/>
                <a:ea typeface="Lucida Sans"/>
                <a:cs typeface="Lucida Sans"/>
                <a:sym typeface="Lucida Sans"/>
              </a:rPr>
              <a:t>Grounded in a firm understanding of the Shifts, educators owning, supporting, and promoting the resources, tools, and practices that create learning environments in which students develop college- and career- readiness.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19"/>
        <p:cNvGrpSpPr/>
        <p:nvPr/>
      </p:nvGrpSpPr>
      <p:grpSpPr>
        <a:xfrm>
          <a:off x="0" y="0"/>
          <a:ext cx="0" cy="0"/>
          <a:chOff x="0" y="0"/>
          <a:chExt cx="0" cy="0"/>
        </a:xfrm>
      </p:grpSpPr>
      <p:sp>
        <p:nvSpPr>
          <p:cNvPr id="720" name="Shape 720"/>
          <p:cNvSpPr txBox="1">
            <a:spLocks noGrp="1"/>
          </p:cNvSpPr>
          <p:nvPr>
            <p:ph type="title"/>
          </p:nvPr>
        </p:nvSpPr>
        <p:spPr>
          <a:xfrm>
            <a:off x="468950" y="336862"/>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a:solidFill>
                  <a:srgbClr val="575757"/>
                </a:solidFill>
                <a:latin typeface="Lucida Sans"/>
                <a:ea typeface="Lucida Sans"/>
                <a:cs typeface="Lucida Sans"/>
                <a:sym typeface="Lucida Sans"/>
              </a:rPr>
              <a:t>Tell us about your efforts</a:t>
            </a:r>
          </a:p>
        </p:txBody>
      </p:sp>
      <p:pic>
        <p:nvPicPr>
          <p:cNvPr id="721" name="Shape 721"/>
          <p:cNvPicPr preferRelativeResize="0"/>
          <p:nvPr/>
        </p:nvPicPr>
        <p:blipFill rotWithShape="1">
          <a:blip r:embed="rId3">
            <a:alphaModFix/>
          </a:blip>
          <a:srcRect/>
          <a:stretch/>
        </p:blipFill>
        <p:spPr>
          <a:xfrm>
            <a:off x="1762125" y="1290824"/>
            <a:ext cx="5619900" cy="4476600"/>
          </a:xfrm>
          <a:prstGeom prst="rect">
            <a:avLst/>
          </a:prstGeom>
          <a:noFill/>
          <a:ln>
            <a:noFill/>
          </a:ln>
        </p:spPr>
      </p:pic>
      <p:sp>
        <p:nvSpPr>
          <p:cNvPr id="722" name="Shape 722"/>
          <p:cNvSpPr txBox="1"/>
          <p:nvPr/>
        </p:nvSpPr>
        <p:spPr>
          <a:xfrm>
            <a:off x="1021850" y="6010675"/>
            <a:ext cx="7123800" cy="4617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0000"/>
              </a:buClr>
              <a:buSzPct val="25000"/>
              <a:buFont typeface="Arial"/>
              <a:buNone/>
            </a:pPr>
            <a:r>
              <a:rPr lang="en-US" sz="2400" dirty="0">
                <a:latin typeface="Lucida Sans" panose="020B0602030504020204" pitchFamily="34" charset="0"/>
              </a:rPr>
              <a:t>www.achievethecore.org/educators-taking-action</a:t>
            </a: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Shape 728"/>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i="0" u="none" strike="noStrike" cap="none">
                <a:solidFill>
                  <a:srgbClr val="666666"/>
                </a:solidFill>
                <a:latin typeface="Lucida Sans"/>
                <a:ea typeface="Lucida Sans"/>
                <a:cs typeface="Lucida Sans"/>
                <a:sym typeface="Lucida Sans"/>
              </a:rPr>
              <a:t>Goals of the webinar</a:t>
            </a:r>
          </a:p>
        </p:txBody>
      </p:sp>
      <p:sp>
        <p:nvSpPr>
          <p:cNvPr id="729" name="Shape 729"/>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lvl="0" indent="12700" rtl="0">
              <a:lnSpc>
                <a:spcPct val="115000"/>
              </a:lnSpc>
              <a:spcBef>
                <a:spcPts val="0"/>
              </a:spcBef>
              <a:buClr>
                <a:srgbClr val="666666"/>
              </a:buClr>
              <a:buSzPct val="100000"/>
              <a:buFont typeface="Lucida Sans"/>
              <a:buChar char="✓"/>
            </a:pPr>
            <a:r>
              <a:rPr lang="en-US" dirty="0">
                <a:solidFill>
                  <a:srgbClr val="666666"/>
                </a:solidFill>
                <a:latin typeface="Lucida Sans"/>
                <a:ea typeface="Lucida Sans"/>
                <a:cs typeface="Lucida Sans"/>
                <a:sym typeface="Lucida Sans"/>
              </a:rPr>
              <a:t>Understand the importance of procedural skill and fluency in students’ mathematical experiences</a:t>
            </a:r>
          </a:p>
          <a:p>
            <a:pPr marL="0" marR="0" lvl="0" indent="0" algn="l" rtl="0">
              <a:spcBef>
                <a:spcPts val="480"/>
              </a:spcBef>
              <a:spcAft>
                <a:spcPts val="0"/>
              </a:spcAft>
              <a:buClr>
                <a:srgbClr val="595959"/>
              </a:buClr>
              <a:buSzPct val="25000"/>
              <a:buFont typeface="Arial"/>
              <a:buNone/>
            </a:pPr>
            <a:endParaRPr sz="2400" b="0" i="0" u="none" strike="noStrike" cap="none" dirty="0">
              <a:solidFill>
                <a:srgbClr val="595959"/>
              </a:solidFill>
              <a:cs typeface="Allerta"/>
              <a:sym typeface="Allerta"/>
            </a:endParaRPr>
          </a:p>
          <a:p>
            <a:pPr lvl="0" indent="12700" rtl="0">
              <a:lnSpc>
                <a:spcPct val="115000"/>
              </a:lnSpc>
              <a:spcBef>
                <a:spcPts val="0"/>
              </a:spcBef>
              <a:buClr>
                <a:srgbClr val="666666"/>
              </a:buClr>
              <a:buSzPct val="100000"/>
              <a:buFont typeface="Lucida Sans"/>
              <a:buChar char="✓"/>
            </a:pPr>
            <a:r>
              <a:rPr lang="en-US" dirty="0">
                <a:solidFill>
                  <a:srgbClr val="666666"/>
                </a:solidFill>
                <a:latin typeface="Lucida Sans"/>
                <a:ea typeface="Lucida Sans"/>
                <a:cs typeface="Lucida Sans"/>
                <a:sym typeface="Lucida Sans"/>
              </a:rPr>
              <a:t>Consider instructional strategies for building fluency across the grade levels</a:t>
            </a:r>
          </a:p>
          <a:p>
            <a:pPr marL="0" marR="0" lvl="0" indent="0" algn="l" rtl="0">
              <a:spcBef>
                <a:spcPts val="480"/>
              </a:spcBef>
              <a:spcAft>
                <a:spcPts val="0"/>
              </a:spcAft>
              <a:buClr>
                <a:srgbClr val="595959"/>
              </a:buClr>
              <a:buSzPct val="25000"/>
              <a:buFont typeface="Arial"/>
              <a:buNone/>
            </a:pPr>
            <a:endParaRPr sz="2400" b="0" i="0" u="none" strike="noStrike" cap="none" dirty="0">
              <a:solidFill>
                <a:srgbClr val="595959"/>
              </a:solidFill>
              <a:cs typeface="Allerta"/>
              <a:sym typeface="Allerta"/>
            </a:endParaRPr>
          </a:p>
          <a:p>
            <a:pPr lvl="0" indent="12700" rtl="0">
              <a:lnSpc>
                <a:spcPct val="115000"/>
              </a:lnSpc>
              <a:spcBef>
                <a:spcPts val="0"/>
              </a:spcBef>
              <a:buClr>
                <a:srgbClr val="666666"/>
              </a:buClr>
              <a:buSzPct val="100000"/>
              <a:buFont typeface="Lucida Sans"/>
              <a:buChar char="✓"/>
            </a:pPr>
            <a:r>
              <a:rPr lang="en-US" dirty="0">
                <a:solidFill>
                  <a:srgbClr val="666666"/>
                </a:solidFill>
                <a:latin typeface="Lucida Sans"/>
                <a:ea typeface="Lucida Sans"/>
                <a:cs typeface="Lucida Sans"/>
                <a:sym typeface="Lucida Sans"/>
              </a:rPr>
              <a:t>Learn about resources that support fluency</a:t>
            </a:r>
          </a:p>
          <a:p>
            <a:pPr marL="342900" marR="0" lvl="0" indent="-342900" algn="l" rtl="0">
              <a:spcBef>
                <a:spcPts val="0"/>
              </a:spcBef>
              <a:buClr>
                <a:srgbClr val="3F3F39"/>
              </a:buClr>
              <a:buSzPct val="100000"/>
              <a:buFont typeface="Arial"/>
              <a:buNone/>
            </a:pPr>
            <a:endParaRPr sz="2400" b="0" i="0" u="none" strike="noStrike" cap="none" dirty="0">
              <a:solidFill>
                <a:srgbClr val="3F3F39"/>
              </a:solidFill>
              <a:cs typeface="Allerta"/>
              <a:sym typeface="Allerta"/>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33"/>
        <p:cNvGrpSpPr/>
        <p:nvPr/>
      </p:nvGrpSpPr>
      <p:grpSpPr>
        <a:xfrm>
          <a:off x="0" y="0"/>
          <a:ext cx="0" cy="0"/>
          <a:chOff x="0" y="0"/>
          <a:chExt cx="0" cy="0"/>
        </a:xfrm>
      </p:grpSpPr>
      <p:sp>
        <p:nvSpPr>
          <p:cNvPr id="734" name="Shape 734"/>
          <p:cNvSpPr txBox="1">
            <a:spLocks noGrp="1"/>
          </p:cNvSpPr>
          <p:nvPr>
            <p:ph type="title"/>
          </p:nvPr>
        </p:nvSpPr>
        <p:spPr>
          <a:xfrm>
            <a:off x="216567" y="2416482"/>
            <a:ext cx="8620551" cy="1676742"/>
          </a:xfrm>
          <a:prstGeom prst="rect">
            <a:avLst/>
          </a:prstGeom>
          <a:noFill/>
          <a:ln>
            <a:noFill/>
          </a:ln>
        </p:spPr>
        <p:txBody>
          <a:bodyPr lIns="91425" tIns="45700" rIns="91425" bIns="45700" anchor="ctr" anchorCtr="0">
            <a:noAutofit/>
          </a:bodyPr>
          <a:lstStyle/>
          <a:p>
            <a:pPr marL="0" marR="0" lvl="0" indent="0" algn="l" rtl="0">
              <a:spcBef>
                <a:spcPts val="0"/>
              </a:spcBef>
              <a:buClr>
                <a:schemeClr val="lt1"/>
              </a:buClr>
              <a:buSzPct val="25000"/>
              <a:buFont typeface="Allerta"/>
              <a:buNone/>
            </a:pPr>
            <a:r>
              <a:rPr lang="en-US" dirty="0"/>
              <a:t>What role does procedural skill and fluency play in students’ mathematics experiences?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Shape 740"/>
          <p:cNvSpPr txBox="1"/>
          <p:nvPr/>
        </p:nvSpPr>
        <p:spPr>
          <a:xfrm>
            <a:off x="1625008" y="1918209"/>
            <a:ext cx="7104000" cy="4329600"/>
          </a:xfrm>
          <a:prstGeom prst="rect">
            <a:avLst/>
          </a:prstGeom>
          <a:noFill/>
          <a:ln>
            <a:noFill/>
          </a:ln>
        </p:spPr>
        <p:txBody>
          <a:bodyPr lIns="91425" tIns="45700" rIns="91425" bIns="45700" anchor="t" anchorCtr="0">
            <a:noAutofit/>
          </a:bodyPr>
          <a:lstStyle/>
          <a:p>
            <a:pPr marL="0" marR="0" lvl="0" indent="0" algn="l" rtl="0">
              <a:lnSpc>
                <a:spcPct val="114000"/>
              </a:lnSpc>
              <a:spcBef>
                <a:spcPts val="0"/>
              </a:spcBef>
              <a:spcAft>
                <a:spcPts val="0"/>
              </a:spcAft>
              <a:buClr>
                <a:srgbClr val="595959"/>
              </a:buClr>
              <a:buSzPct val="25000"/>
              <a:buFont typeface="Lucida Sans"/>
              <a:buNone/>
            </a:pPr>
            <a:r>
              <a:rPr lang="en-US" sz="2400" b="1" i="0" u="none" strike="noStrike" cap="none">
                <a:solidFill>
                  <a:srgbClr val="CCCCCC"/>
                </a:solidFill>
                <a:latin typeface="Lucida Sans"/>
                <a:ea typeface="Lucida Sans"/>
                <a:cs typeface="Lucida Sans"/>
                <a:sym typeface="Lucida Sans"/>
              </a:rPr>
              <a:t>Focus:  </a:t>
            </a:r>
            <a:r>
              <a:rPr lang="en-US" sz="2400" b="0" i="1" u="none" strike="noStrike" cap="none">
                <a:solidFill>
                  <a:srgbClr val="CCCCCC"/>
                </a:solidFill>
                <a:latin typeface="Lucida Sans"/>
                <a:ea typeface="Lucida Sans"/>
                <a:cs typeface="Lucida Sans"/>
                <a:sym typeface="Lucida Sans"/>
              </a:rPr>
              <a:t>Focus</a:t>
            </a:r>
            <a:r>
              <a:rPr lang="en-US" sz="2400" b="0" i="0" u="none" strike="noStrike" cap="none">
                <a:solidFill>
                  <a:srgbClr val="CCCCCC"/>
                </a:solidFill>
                <a:latin typeface="Lucida Sans"/>
                <a:ea typeface="Lucida Sans"/>
                <a:cs typeface="Lucida Sans"/>
                <a:sym typeface="Lucida Sans"/>
              </a:rPr>
              <a:t> strongly where the Standards focus.</a:t>
            </a:r>
          </a:p>
          <a:p>
            <a:pPr marL="0" marR="0" lvl="0" indent="0" algn="l" rtl="0">
              <a:lnSpc>
                <a:spcPct val="114000"/>
              </a:lnSpc>
              <a:spcBef>
                <a:spcPts val="0"/>
              </a:spcBef>
              <a:spcAft>
                <a:spcPts val="0"/>
              </a:spcAft>
              <a:buClr>
                <a:srgbClr val="000000"/>
              </a:buClr>
              <a:buFont typeface="Arial"/>
              <a:buNone/>
            </a:pPr>
            <a:endParaRPr sz="2400" b="0" i="0" u="none" strike="noStrike" cap="none">
              <a:solidFill>
                <a:srgbClr val="CCCCCC"/>
              </a:solidFill>
              <a:latin typeface="Lucida Sans"/>
              <a:ea typeface="Lucida Sans"/>
              <a:cs typeface="Lucida Sans"/>
              <a:sym typeface="Lucida Sans"/>
            </a:endParaRPr>
          </a:p>
          <a:p>
            <a:pPr marL="0" marR="0" lvl="0" indent="0" algn="l" rtl="0">
              <a:lnSpc>
                <a:spcPct val="114000"/>
              </a:lnSpc>
              <a:spcBef>
                <a:spcPts val="0"/>
              </a:spcBef>
              <a:spcAft>
                <a:spcPts val="0"/>
              </a:spcAft>
              <a:buClr>
                <a:srgbClr val="595959"/>
              </a:buClr>
              <a:buSzPct val="25000"/>
              <a:buFont typeface="Lucida Sans"/>
              <a:buNone/>
            </a:pPr>
            <a:r>
              <a:rPr lang="en-US" sz="2400" b="1" i="0" u="none" strike="noStrike" cap="none">
                <a:solidFill>
                  <a:srgbClr val="CCCCCC"/>
                </a:solidFill>
                <a:latin typeface="Lucida Sans"/>
                <a:ea typeface="Lucida Sans"/>
                <a:cs typeface="Lucida Sans"/>
                <a:sym typeface="Lucida Sans"/>
              </a:rPr>
              <a:t>Coherence</a:t>
            </a:r>
            <a:r>
              <a:rPr lang="en-US" sz="2400" b="0" i="0" u="none" strike="noStrike" cap="none">
                <a:solidFill>
                  <a:srgbClr val="CCCCCC"/>
                </a:solidFill>
                <a:latin typeface="Lucida Sans"/>
                <a:ea typeface="Lucida Sans"/>
                <a:cs typeface="Lucida Sans"/>
                <a:sym typeface="Lucida Sans"/>
              </a:rPr>
              <a:t>: </a:t>
            </a:r>
            <a:r>
              <a:rPr lang="en-US" sz="2400" b="0" i="1" u="none" strike="noStrike" cap="none">
                <a:solidFill>
                  <a:srgbClr val="CCCCCC"/>
                </a:solidFill>
                <a:latin typeface="Lucida Sans"/>
                <a:ea typeface="Lucida Sans"/>
                <a:cs typeface="Lucida Sans"/>
                <a:sym typeface="Lucida Sans"/>
              </a:rPr>
              <a:t>Think</a:t>
            </a:r>
            <a:r>
              <a:rPr lang="en-US" sz="2400" b="0" i="0" u="none" strike="noStrike" cap="none">
                <a:solidFill>
                  <a:srgbClr val="CCCCCC"/>
                </a:solidFill>
                <a:latin typeface="Lucida Sans"/>
                <a:ea typeface="Lucida Sans"/>
                <a:cs typeface="Lucida Sans"/>
                <a:sym typeface="Lucida Sans"/>
              </a:rPr>
              <a:t> across grades, and </a:t>
            </a:r>
            <a:r>
              <a:rPr lang="en-US" sz="2400" b="0" i="1" u="none" strike="noStrike" cap="none">
                <a:solidFill>
                  <a:srgbClr val="CCCCCC"/>
                </a:solidFill>
                <a:latin typeface="Lucida Sans"/>
                <a:ea typeface="Lucida Sans"/>
                <a:cs typeface="Lucida Sans"/>
                <a:sym typeface="Lucida Sans"/>
              </a:rPr>
              <a:t>link</a:t>
            </a:r>
            <a:r>
              <a:rPr lang="en-US" sz="2400" b="1" i="0" u="none" strike="noStrike" cap="none">
                <a:solidFill>
                  <a:srgbClr val="CCCCCC"/>
                </a:solidFill>
                <a:latin typeface="Lucida Sans"/>
                <a:ea typeface="Lucida Sans"/>
                <a:cs typeface="Lucida Sans"/>
                <a:sym typeface="Lucida Sans"/>
              </a:rPr>
              <a:t> </a:t>
            </a:r>
            <a:r>
              <a:rPr lang="en-US" sz="2400" b="0" i="0" u="none" strike="noStrike" cap="none">
                <a:solidFill>
                  <a:srgbClr val="CCCCCC"/>
                </a:solidFill>
                <a:latin typeface="Lucida Sans"/>
                <a:ea typeface="Lucida Sans"/>
                <a:cs typeface="Lucida Sans"/>
                <a:sym typeface="Lucida Sans"/>
              </a:rPr>
              <a:t>to major topics within grades. </a:t>
            </a:r>
          </a:p>
          <a:p>
            <a:pPr marL="0" marR="0" lvl="0" indent="0" algn="l" rtl="0">
              <a:lnSpc>
                <a:spcPct val="114000"/>
              </a:lnSpc>
              <a:spcBef>
                <a:spcPts val="0"/>
              </a:spcBef>
              <a:spcAft>
                <a:spcPts val="0"/>
              </a:spcAft>
              <a:buClr>
                <a:srgbClr val="000000"/>
              </a:buClr>
              <a:buFont typeface="Arial"/>
              <a:buNone/>
            </a:pPr>
            <a:endParaRPr sz="2400" b="0" i="0" u="none" strike="noStrike" cap="none">
              <a:solidFill>
                <a:srgbClr val="595959"/>
              </a:solidFill>
              <a:latin typeface="Lucida Sans"/>
              <a:ea typeface="Lucida Sans"/>
              <a:cs typeface="Lucida Sans"/>
              <a:sym typeface="Lucida Sans"/>
            </a:endParaRPr>
          </a:p>
          <a:p>
            <a:pPr marL="0" marR="0" lvl="0" indent="0" algn="l" rtl="0">
              <a:lnSpc>
                <a:spcPct val="114000"/>
              </a:lnSpc>
              <a:spcBef>
                <a:spcPts val="0"/>
              </a:spcBef>
              <a:spcAft>
                <a:spcPts val="0"/>
              </a:spcAft>
              <a:buClr>
                <a:srgbClr val="595959"/>
              </a:buClr>
              <a:buSzPct val="25000"/>
              <a:buFont typeface="Lucida Sans"/>
              <a:buNone/>
            </a:pPr>
            <a:r>
              <a:rPr lang="en-US" sz="2400" b="1" i="0" u="none" strike="noStrike" cap="none">
                <a:solidFill>
                  <a:srgbClr val="595959"/>
                </a:solidFill>
                <a:latin typeface="Lucida Sans"/>
                <a:ea typeface="Lucida Sans"/>
                <a:cs typeface="Lucida Sans"/>
                <a:sym typeface="Lucida Sans"/>
              </a:rPr>
              <a:t>Rigor: </a:t>
            </a:r>
            <a:r>
              <a:rPr lang="en-US" sz="2400" b="0" i="0" u="none" strike="noStrike" cap="none">
                <a:solidFill>
                  <a:srgbClr val="595959"/>
                </a:solidFill>
                <a:latin typeface="Lucida Sans"/>
                <a:ea typeface="Lucida Sans"/>
                <a:cs typeface="Lucida Sans"/>
                <a:sym typeface="Lucida Sans"/>
              </a:rPr>
              <a:t>In major topics, pursue conceptual</a:t>
            </a:r>
            <a:r>
              <a:rPr lang="en-US" sz="2400" b="1" i="0" u="none" strike="noStrike" cap="none">
                <a:solidFill>
                  <a:srgbClr val="595959"/>
                </a:solidFill>
                <a:latin typeface="Lucida Sans"/>
                <a:ea typeface="Lucida Sans"/>
                <a:cs typeface="Lucida Sans"/>
                <a:sym typeface="Lucida Sans"/>
              </a:rPr>
              <a:t> </a:t>
            </a:r>
            <a:r>
              <a:rPr lang="en-US" sz="2400" b="0" u="none" strike="noStrike" cap="none">
                <a:solidFill>
                  <a:srgbClr val="595959"/>
                </a:solidFill>
                <a:latin typeface="Lucida Sans"/>
                <a:ea typeface="Lucida Sans"/>
                <a:cs typeface="Lucida Sans"/>
                <a:sym typeface="Lucida Sans"/>
              </a:rPr>
              <a:t>understanding, procedural skill and fluency,</a:t>
            </a:r>
            <a:r>
              <a:rPr lang="en-US" sz="2400" b="1" u="none" strike="noStrike" cap="none">
                <a:solidFill>
                  <a:srgbClr val="595959"/>
                </a:solidFill>
                <a:latin typeface="Lucida Sans"/>
                <a:ea typeface="Lucida Sans"/>
                <a:cs typeface="Lucida Sans"/>
                <a:sym typeface="Lucida Sans"/>
              </a:rPr>
              <a:t> </a:t>
            </a:r>
            <a:r>
              <a:rPr lang="en-US" sz="2400" b="0" u="none" strike="noStrike" cap="none">
                <a:solidFill>
                  <a:srgbClr val="595959"/>
                </a:solidFill>
                <a:latin typeface="Lucida Sans"/>
                <a:ea typeface="Lucida Sans"/>
                <a:cs typeface="Lucida Sans"/>
                <a:sym typeface="Lucida Sans"/>
              </a:rPr>
              <a:t>and</a:t>
            </a:r>
            <a:r>
              <a:rPr lang="en-US" sz="2400" b="1" u="none" strike="noStrike" cap="none">
                <a:solidFill>
                  <a:srgbClr val="595959"/>
                </a:solidFill>
                <a:latin typeface="Lucida Sans"/>
                <a:ea typeface="Lucida Sans"/>
                <a:cs typeface="Lucida Sans"/>
                <a:sym typeface="Lucida Sans"/>
              </a:rPr>
              <a:t> </a:t>
            </a:r>
            <a:r>
              <a:rPr lang="en-US" sz="2400" b="0" u="none" strike="noStrike" cap="none">
                <a:solidFill>
                  <a:srgbClr val="595959"/>
                </a:solidFill>
                <a:latin typeface="Lucida Sans"/>
                <a:ea typeface="Lucida Sans"/>
                <a:cs typeface="Lucida Sans"/>
                <a:sym typeface="Lucida Sans"/>
              </a:rPr>
              <a:t>application.</a:t>
            </a:r>
          </a:p>
        </p:txBody>
      </p:sp>
      <p:sp>
        <p:nvSpPr>
          <p:cNvPr id="741" name="Shape 741"/>
          <p:cNvSpPr txBox="1">
            <a:spLocks noGrp="1"/>
          </p:cNvSpPr>
          <p:nvPr>
            <p:ph type="title"/>
          </p:nvPr>
        </p:nvSpPr>
        <p:spPr>
          <a:xfrm>
            <a:off x="304800" y="274637"/>
            <a:ext cx="85725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595959"/>
              </a:buClr>
              <a:buSzPct val="25000"/>
              <a:buFont typeface="Allerta"/>
              <a:buNone/>
            </a:pPr>
            <a:r>
              <a:rPr lang="en-US" sz="2400" b="0" i="0" u="none" strike="noStrike" cap="none">
                <a:solidFill>
                  <a:srgbClr val="595959"/>
                </a:solidFill>
                <a:latin typeface="Lucida Sans"/>
                <a:ea typeface="Lucida Sans"/>
                <a:cs typeface="Lucida Sans"/>
                <a:sym typeface="Lucida Sans"/>
              </a:rPr>
              <a:t>The Shifts in Mathematics</a:t>
            </a:r>
          </a:p>
        </p:txBody>
      </p:sp>
      <p:grpSp>
        <p:nvGrpSpPr>
          <p:cNvPr id="742" name="Shape 742"/>
          <p:cNvGrpSpPr/>
          <p:nvPr/>
        </p:nvGrpSpPr>
        <p:grpSpPr>
          <a:xfrm>
            <a:off x="324825" y="1831250"/>
            <a:ext cx="1213450" cy="3461000"/>
            <a:chOff x="324825" y="1831250"/>
            <a:chExt cx="1213450" cy="3461000"/>
          </a:xfrm>
        </p:grpSpPr>
        <p:pic>
          <p:nvPicPr>
            <p:cNvPr id="743" name="Shape 743" descr="Screen Shot 2017-01-25 at 6.07.42 PM.png"/>
            <p:cNvPicPr preferRelativeResize="0"/>
            <p:nvPr/>
          </p:nvPicPr>
          <p:blipFill>
            <a:blip r:embed="rId3">
              <a:alphaModFix/>
            </a:blip>
            <a:stretch>
              <a:fillRect/>
            </a:stretch>
          </p:blipFill>
          <p:spPr>
            <a:xfrm>
              <a:off x="324825" y="3104775"/>
              <a:ext cx="1157275" cy="953050"/>
            </a:xfrm>
            <a:prstGeom prst="rect">
              <a:avLst/>
            </a:prstGeom>
            <a:noFill/>
            <a:ln>
              <a:noFill/>
            </a:ln>
          </p:spPr>
        </p:pic>
        <p:pic>
          <p:nvPicPr>
            <p:cNvPr id="744" name="Shape 744" descr="Screen Shot 2017-01-25 at 6.07.38 PM.png"/>
            <p:cNvPicPr preferRelativeResize="0"/>
            <p:nvPr/>
          </p:nvPicPr>
          <p:blipFill>
            <a:blip r:embed="rId4">
              <a:alphaModFix/>
            </a:blip>
            <a:stretch>
              <a:fillRect/>
            </a:stretch>
          </p:blipFill>
          <p:spPr>
            <a:xfrm>
              <a:off x="381000" y="4276955"/>
              <a:ext cx="1157275" cy="1015294"/>
            </a:xfrm>
            <a:prstGeom prst="rect">
              <a:avLst/>
            </a:prstGeom>
            <a:noFill/>
            <a:ln>
              <a:noFill/>
            </a:ln>
          </p:spPr>
        </p:pic>
        <p:pic>
          <p:nvPicPr>
            <p:cNvPr id="745" name="Shape 745" descr="Screen Shot 2017-01-25 at 6.07.29 PM.png"/>
            <p:cNvPicPr preferRelativeResize="0"/>
            <p:nvPr/>
          </p:nvPicPr>
          <p:blipFill>
            <a:blip r:embed="rId5">
              <a:alphaModFix/>
            </a:blip>
            <a:stretch>
              <a:fillRect/>
            </a:stretch>
          </p:blipFill>
          <p:spPr>
            <a:xfrm>
              <a:off x="368725" y="1831250"/>
              <a:ext cx="1036194" cy="953049"/>
            </a:xfrm>
            <a:prstGeom prst="rect">
              <a:avLst/>
            </a:prstGeom>
            <a:noFill/>
            <a:ln>
              <a:noFill/>
            </a:ln>
          </p:spPr>
        </p:pic>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Shape 751"/>
          <p:cNvSpPr txBox="1">
            <a:spLocks noGrp="1"/>
          </p:cNvSpPr>
          <p:nvPr>
            <p:ph type="body" idx="1"/>
          </p:nvPr>
        </p:nvSpPr>
        <p:spPr>
          <a:xfrm>
            <a:off x="304800" y="1570940"/>
            <a:ext cx="8572500" cy="45261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Clr>
                <a:schemeClr val="accent1"/>
              </a:buClr>
              <a:buSzPct val="25000"/>
              <a:buFont typeface="Noto Sans Symbols"/>
              <a:buNone/>
            </a:pPr>
            <a:endParaRPr b="1" i="1">
              <a:solidFill>
                <a:srgbClr val="666666"/>
              </a:solidFill>
              <a:latin typeface="Lucida Sans"/>
              <a:ea typeface="Lucida Sans"/>
              <a:cs typeface="Lucida Sans"/>
              <a:sym typeface="Lucida Sans"/>
            </a:endParaRPr>
          </a:p>
          <a:p>
            <a:pPr marL="0" marR="0" lvl="0" indent="0" algn="ctr" rtl="0">
              <a:spcBef>
                <a:spcPts val="0"/>
              </a:spcBef>
              <a:spcAft>
                <a:spcPts val="0"/>
              </a:spcAft>
              <a:buClr>
                <a:schemeClr val="accent1"/>
              </a:buClr>
              <a:buSzPct val="25000"/>
              <a:buFont typeface="Noto Sans Symbols"/>
              <a:buNone/>
            </a:pPr>
            <a:endParaRPr b="1" i="1">
              <a:solidFill>
                <a:srgbClr val="666666"/>
              </a:solidFill>
              <a:latin typeface="Lucida Sans"/>
              <a:ea typeface="Lucida Sans"/>
              <a:cs typeface="Lucida Sans"/>
              <a:sym typeface="Lucida Sans"/>
            </a:endParaRPr>
          </a:p>
          <a:p>
            <a:pPr marL="0" marR="0" lvl="0" indent="0" algn="ctr" rtl="0">
              <a:spcBef>
                <a:spcPts val="0"/>
              </a:spcBef>
              <a:spcAft>
                <a:spcPts val="0"/>
              </a:spcAft>
              <a:buClr>
                <a:schemeClr val="accent1"/>
              </a:buClr>
              <a:buSzPct val="25000"/>
              <a:buFont typeface="Noto Sans Symbols"/>
              <a:buNone/>
            </a:pPr>
            <a:endParaRPr b="1" i="1">
              <a:solidFill>
                <a:srgbClr val="666666"/>
              </a:solidFill>
              <a:latin typeface="Lucida Sans"/>
              <a:ea typeface="Lucida Sans"/>
              <a:cs typeface="Lucida Sans"/>
              <a:sym typeface="Lucida Sans"/>
            </a:endParaRPr>
          </a:p>
          <a:p>
            <a:pPr marL="0" marR="0" lvl="0" indent="0" algn="ctr" rtl="0">
              <a:spcBef>
                <a:spcPts val="0"/>
              </a:spcBef>
              <a:spcAft>
                <a:spcPts val="0"/>
              </a:spcAft>
              <a:buClr>
                <a:schemeClr val="accent1"/>
              </a:buClr>
              <a:buSzPct val="25000"/>
              <a:buFont typeface="Noto Sans Symbols"/>
              <a:buNone/>
            </a:pPr>
            <a:r>
              <a:rPr lang="en-US" b="1" i="1" u="none" strike="noStrike" cap="none">
                <a:solidFill>
                  <a:srgbClr val="666666"/>
                </a:solidFill>
                <a:latin typeface="Lucida Sans"/>
                <a:ea typeface="Lucida Sans"/>
                <a:cs typeface="Lucida Sans"/>
                <a:sym typeface="Lucida Sans"/>
              </a:rPr>
              <a:t>"Math fact fluency leads to higher order mathematics.  </a:t>
            </a:r>
          </a:p>
          <a:p>
            <a:pPr marL="0" marR="0" lvl="0" indent="0" algn="ctr" rtl="0">
              <a:spcBef>
                <a:spcPts val="640"/>
              </a:spcBef>
              <a:buClr>
                <a:schemeClr val="accent1"/>
              </a:buClr>
              <a:buSzPct val="25000"/>
              <a:buFont typeface="Noto Sans Symbols"/>
              <a:buNone/>
            </a:pPr>
            <a:r>
              <a:rPr lang="en-US" b="1" i="1" u="none" strike="noStrike" cap="none">
                <a:solidFill>
                  <a:srgbClr val="666666"/>
                </a:solidFill>
                <a:latin typeface="Lucida Sans"/>
                <a:ea typeface="Lucida Sans"/>
                <a:cs typeface="Lucida Sans"/>
                <a:sym typeface="Lucida Sans"/>
              </a:rPr>
              <a:t>Through automaticity students free up their working memory and can devote it to problem solving and learning new concepts and skills .” (Geary, 1994)</a:t>
            </a:r>
          </a:p>
        </p:txBody>
      </p:sp>
      <p:sp>
        <p:nvSpPr>
          <p:cNvPr id="752" name="Shape 752"/>
          <p:cNvSpPr txBox="1">
            <a:spLocks noGrp="1"/>
          </p:cNvSpPr>
          <p:nvPr>
            <p:ph type="title"/>
          </p:nvPr>
        </p:nvSpPr>
        <p:spPr>
          <a:xfrm>
            <a:off x="304800" y="274637"/>
            <a:ext cx="8572500" cy="1143000"/>
          </a:xfrm>
          <a:prstGeom prst="rect">
            <a:avLst/>
          </a:prstGeom>
          <a:noFill/>
          <a:ln>
            <a:noFill/>
          </a:ln>
        </p:spPr>
        <p:txBody>
          <a:bodyPr lIns="91425" tIns="45700" rIns="91425" bIns="45700" anchor="b" anchorCtr="0">
            <a:noAutofit/>
          </a:bodyPr>
          <a:lstStyle/>
          <a:p>
            <a:pPr marL="0" marR="0" lvl="0" indent="0" rtl="0">
              <a:spcBef>
                <a:spcPts val="0"/>
              </a:spcBef>
              <a:buClr>
                <a:srgbClr val="FFFFFF"/>
              </a:buClr>
              <a:buSzPct val="25000"/>
              <a:buFont typeface="Georgia"/>
              <a:buNone/>
            </a:pPr>
            <a:r>
              <a:rPr lang="en-US" sz="2800" i="0" u="none" strike="noStrike" cap="none">
                <a:solidFill>
                  <a:srgbClr val="666666"/>
                </a:solidFill>
                <a:latin typeface="Lucida Sans"/>
                <a:ea typeface="Lucida Sans"/>
                <a:cs typeface="Lucida Sans"/>
                <a:sym typeface="Lucida Sans"/>
              </a:rPr>
              <a:t>Why focus on fluency?</a:t>
            </a:r>
          </a:p>
        </p:txBody>
      </p:sp>
      <p:sp>
        <p:nvSpPr>
          <p:cNvPr id="2" name="Rectangle 1"/>
          <p:cNvSpPr/>
          <p:nvPr/>
        </p:nvSpPr>
        <p:spPr>
          <a:xfrm>
            <a:off x="4039496" y="4705588"/>
            <a:ext cx="4572000" cy="954107"/>
          </a:xfrm>
          <a:prstGeom prst="rect">
            <a:avLst/>
          </a:prstGeom>
        </p:spPr>
        <p:txBody>
          <a:bodyPr>
            <a:spAutoFit/>
          </a:bodyPr>
          <a:lstStyle/>
          <a:p>
            <a:r>
              <a:rPr lang="en-US" dirty="0">
                <a:latin typeface="Lucida Sans" panose="020B0602030504020204" pitchFamily="34" charset="0"/>
                <a:ea typeface="Calibri" panose="020F0502020204030204" pitchFamily="34" charset="0"/>
                <a:cs typeface="Times New Roman" panose="02020603050405020304" pitchFamily="18" charset="0"/>
              </a:rPr>
              <a:t>Geary, D. C. (1994). Children's mathematical development: Research and practical applications. Washington, DC: American Psychological Association.</a:t>
            </a:r>
            <a:endParaRPr lang="en-US" dirty="0">
              <a:effectLst/>
              <a:latin typeface="Lucida Sans" panose="020B0602030504020204" pitchFamily="34"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56"/>
        <p:cNvGrpSpPr/>
        <p:nvPr/>
      </p:nvGrpSpPr>
      <p:grpSpPr>
        <a:xfrm>
          <a:off x="0" y="0"/>
          <a:ext cx="0" cy="0"/>
          <a:chOff x="0" y="0"/>
          <a:chExt cx="0" cy="0"/>
        </a:xfrm>
      </p:grpSpPr>
      <p:sp>
        <p:nvSpPr>
          <p:cNvPr id="757" name="Shape 757"/>
          <p:cNvSpPr txBox="1">
            <a:spLocks noGrp="1"/>
          </p:cNvSpPr>
          <p:nvPr>
            <p:ph type="title"/>
          </p:nvPr>
        </p:nvSpPr>
        <p:spPr>
          <a:xfrm>
            <a:off x="727363" y="2867891"/>
            <a:ext cx="7793100" cy="1662599"/>
          </a:xfrm>
          <a:prstGeom prst="rect">
            <a:avLst/>
          </a:prstGeom>
          <a:noFill/>
          <a:ln>
            <a:noFill/>
          </a:ln>
        </p:spPr>
        <p:txBody>
          <a:bodyPr lIns="91425" tIns="45700" rIns="91425" bIns="45700" anchor="ctr" anchorCtr="0">
            <a:noAutofit/>
          </a:bodyPr>
          <a:lstStyle/>
          <a:p>
            <a:pPr marL="0" marR="0" lvl="0" indent="0" algn="l" rtl="0">
              <a:spcBef>
                <a:spcPts val="0"/>
              </a:spcBef>
              <a:buClr>
                <a:srgbClr val="3F3F39"/>
              </a:buClr>
              <a:buSzPct val="25000"/>
              <a:buFont typeface="Lucida Sans"/>
              <a:buNone/>
            </a:pPr>
            <a:r>
              <a:rPr lang="en-US" sz="2200" b="0" i="0" u="none" strike="noStrike" cap="none">
                <a:solidFill>
                  <a:srgbClr val="666666"/>
                </a:solidFill>
                <a:latin typeface="Lucida Sans"/>
                <a:ea typeface="Lucida Sans"/>
                <a:cs typeface="Lucida Sans"/>
                <a:sym typeface="Lucida Sans"/>
              </a:rPr>
              <a:t>“To prepare students for Algebra, the curriculum must simultaneously develop conceptual understanding, computational fluency, and problem-solving skills. Debates regarding the relative importance of these aspects of mathematical knowledge are misguided. </a:t>
            </a:r>
            <a:r>
              <a:rPr lang="en-US" sz="2200" b="1" i="0" u="none" strike="noStrike" cap="none">
                <a:solidFill>
                  <a:schemeClr val="accent2"/>
                </a:solidFill>
                <a:latin typeface="Lucida Sans"/>
                <a:ea typeface="Lucida Sans"/>
                <a:cs typeface="Lucida Sans"/>
                <a:sym typeface="Lucida Sans"/>
              </a:rPr>
              <a:t>These capabilities are mutually supportive, each facilitating learning of the others. Teachers should emphasize these interrelations</a:t>
            </a:r>
            <a:r>
              <a:rPr lang="en-US" sz="2200" b="0" i="0" u="none" strike="noStrike" cap="none">
                <a:solidFill>
                  <a:srgbClr val="666666"/>
                </a:solidFill>
                <a:latin typeface="Lucida Sans"/>
                <a:ea typeface="Lucida Sans"/>
                <a:cs typeface="Lucida Sans"/>
                <a:sym typeface="Lucida Sans"/>
              </a:rPr>
              <a:t>; taken together, conceptual understanding of mathematical operations, fluent execution of procedures, and fast access to number combinations jointly support effective and efficient problem solving.”</a:t>
            </a:r>
            <a:r>
              <a:rPr lang="en-US" sz="2520" b="0" i="0" u="none" strike="noStrike" cap="none">
                <a:solidFill>
                  <a:srgbClr val="3F3F39"/>
                </a:solidFill>
                <a:latin typeface="Lucida Sans"/>
                <a:ea typeface="Lucida Sans"/>
                <a:cs typeface="Lucida Sans"/>
                <a:sym typeface="Lucida Sans"/>
              </a:rPr>
              <a:t/>
            </a:r>
            <a:br>
              <a:rPr lang="en-US" sz="2520" b="0" i="0" u="none" strike="noStrike" cap="none">
                <a:solidFill>
                  <a:srgbClr val="3F3F39"/>
                </a:solidFill>
                <a:latin typeface="Lucida Sans"/>
                <a:ea typeface="Lucida Sans"/>
                <a:cs typeface="Lucida Sans"/>
                <a:sym typeface="Lucida Sans"/>
              </a:rPr>
            </a:br>
            <a:r>
              <a:rPr lang="en-US" sz="2520" b="0" i="0" u="none" strike="noStrike" cap="none">
                <a:solidFill>
                  <a:srgbClr val="3F3F39"/>
                </a:solidFill>
                <a:latin typeface="Lucida Sans"/>
                <a:ea typeface="Lucida Sans"/>
                <a:cs typeface="Lucida Sans"/>
                <a:sym typeface="Lucida Sans"/>
              </a:rPr>
              <a:t/>
            </a:r>
            <a:br>
              <a:rPr lang="en-US" sz="2520" b="0" i="0" u="none" strike="noStrike" cap="none">
                <a:solidFill>
                  <a:srgbClr val="3F3F39"/>
                </a:solidFill>
                <a:latin typeface="Lucida Sans"/>
                <a:ea typeface="Lucida Sans"/>
                <a:cs typeface="Lucida Sans"/>
                <a:sym typeface="Lucida Sans"/>
              </a:rPr>
            </a:br>
            <a:r>
              <a:rPr lang="en-US" sz="1800" b="0" i="0" u="none" strike="noStrike" cap="none">
                <a:solidFill>
                  <a:srgbClr val="666666"/>
                </a:solidFill>
                <a:latin typeface="Lucida Sans"/>
                <a:ea typeface="Lucida Sans"/>
                <a:cs typeface="Lucida Sans"/>
                <a:sym typeface="Lucida Sans"/>
              </a:rPr>
              <a:t>-National Mathematics Advisory Panel, 2008 </a:t>
            </a:r>
            <a:r>
              <a:rPr lang="en-US" sz="2520" b="0" i="0" u="none" strike="noStrike" cap="none">
                <a:solidFill>
                  <a:srgbClr val="3F3F39"/>
                </a:solidFill>
                <a:latin typeface="Lucida Sans"/>
                <a:ea typeface="Lucida Sans"/>
                <a:cs typeface="Lucida Sans"/>
                <a:sym typeface="Lucida Sans"/>
              </a:rPr>
              <a:t/>
            </a:r>
            <a:br>
              <a:rPr lang="en-US" sz="2520" b="0" i="0" u="none" strike="noStrike" cap="none">
                <a:solidFill>
                  <a:srgbClr val="3F3F39"/>
                </a:solidFill>
                <a:latin typeface="Lucida Sans"/>
                <a:ea typeface="Lucida Sans"/>
                <a:cs typeface="Lucida Sans"/>
                <a:sym typeface="Lucida Sans"/>
              </a:rPr>
            </a:br>
            <a:r>
              <a:rPr lang="en-US" sz="2520" b="0" i="0" u="none" strike="noStrike" cap="none">
                <a:solidFill>
                  <a:srgbClr val="3F3F39"/>
                </a:solidFill>
                <a:latin typeface="Lucida Sans"/>
                <a:ea typeface="Lucida Sans"/>
                <a:cs typeface="Lucida Sans"/>
                <a:sym typeface="Lucida Sans"/>
              </a:rPr>
              <a:t/>
            </a:r>
            <a:br>
              <a:rPr lang="en-US" sz="2520" b="0" i="0" u="none" strike="noStrike" cap="none">
                <a:solidFill>
                  <a:srgbClr val="3F3F39"/>
                </a:solidFill>
                <a:latin typeface="Lucida Sans"/>
                <a:ea typeface="Lucida Sans"/>
                <a:cs typeface="Lucida Sans"/>
                <a:sym typeface="Lucida Sans"/>
              </a:rPr>
            </a:br>
            <a:r>
              <a:rPr lang="en-US" sz="2520" b="0" i="0" u="none" strike="noStrike" cap="none">
                <a:solidFill>
                  <a:srgbClr val="3F3F39"/>
                </a:solidFill>
                <a:latin typeface="Lucida Sans"/>
                <a:ea typeface="Lucida Sans"/>
                <a:cs typeface="Lucida Sans"/>
                <a:sym typeface="Lucida Sans"/>
              </a:rPr>
              <a:t/>
            </a:r>
            <a:br>
              <a:rPr lang="en-US" sz="2520" b="0" i="0" u="none" strike="noStrike" cap="none">
                <a:solidFill>
                  <a:srgbClr val="3F3F39"/>
                </a:solidFill>
                <a:latin typeface="Lucida Sans"/>
                <a:ea typeface="Lucida Sans"/>
                <a:cs typeface="Lucida Sans"/>
                <a:sym typeface="Lucida Sans"/>
              </a:rPr>
            </a:br>
            <a:endParaRPr lang="en-US" sz="2520" b="0" i="0" u="none" strike="noStrike" cap="none">
              <a:solidFill>
                <a:srgbClr val="3F3F39"/>
              </a:solidFill>
              <a:latin typeface="Lucida Sans"/>
              <a:ea typeface="Lucida Sans"/>
              <a:cs typeface="Lucida Sans"/>
              <a:sym typeface="Lucida San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sp>
        <p:nvSpPr>
          <p:cNvPr id="762" name="Shape 762"/>
          <p:cNvSpPr txBox="1">
            <a:spLocks noGrp="1"/>
          </p:cNvSpPr>
          <p:nvPr>
            <p:ph type="title"/>
          </p:nvPr>
        </p:nvSpPr>
        <p:spPr>
          <a:xfrm>
            <a:off x="228600" y="274637"/>
            <a:ext cx="6429300" cy="1143000"/>
          </a:xfrm>
          <a:prstGeom prst="rect">
            <a:avLst/>
          </a:prstGeom>
          <a:noFill/>
          <a:ln>
            <a:noFill/>
          </a:ln>
        </p:spPr>
        <p:txBody>
          <a:bodyPr lIns="91425" tIns="45700" rIns="91425" bIns="45700" anchor="ctr" anchorCtr="0">
            <a:noAutofit/>
          </a:bodyPr>
          <a:lstStyle/>
          <a:p>
            <a:pPr marL="0" marR="0" lvl="0" indent="0" algn="l" rtl="0">
              <a:spcBef>
                <a:spcPts val="0"/>
              </a:spcBef>
              <a:buClr>
                <a:srgbClr val="3F3F39"/>
              </a:buClr>
              <a:buSzPct val="25000"/>
              <a:buFont typeface="Lucida Sans"/>
              <a:buNone/>
            </a:pPr>
            <a:r>
              <a:rPr lang="en-US" sz="2800" b="0" i="0" u="none" strike="noStrike" cap="none">
                <a:solidFill>
                  <a:srgbClr val="3F3F39"/>
                </a:solidFill>
                <a:latin typeface="Lucida Sans"/>
                <a:ea typeface="Lucida Sans"/>
                <a:cs typeface="Lucida Sans"/>
                <a:sym typeface="Lucida Sans"/>
              </a:rPr>
              <a:t>Connecting the </a:t>
            </a:r>
            <a:r>
              <a:rPr lang="en-US" sz="2800">
                <a:solidFill>
                  <a:srgbClr val="3F3F39"/>
                </a:solidFill>
                <a:latin typeface="Lucida Sans"/>
                <a:ea typeface="Lucida Sans"/>
                <a:cs typeface="Lucida Sans"/>
                <a:sym typeface="Lucida Sans"/>
              </a:rPr>
              <a:t>a</a:t>
            </a:r>
            <a:r>
              <a:rPr lang="en-US" sz="2800" b="0" i="0" u="none" strike="noStrike" cap="none">
                <a:solidFill>
                  <a:srgbClr val="3F3F39"/>
                </a:solidFill>
                <a:latin typeface="Lucida Sans"/>
                <a:ea typeface="Lucida Sans"/>
                <a:cs typeface="Lucida Sans"/>
                <a:sym typeface="Lucida Sans"/>
              </a:rPr>
              <a:t>spects of </a:t>
            </a:r>
            <a:r>
              <a:rPr lang="en-US" sz="2800">
                <a:solidFill>
                  <a:srgbClr val="3F3F39"/>
                </a:solidFill>
                <a:latin typeface="Lucida Sans"/>
                <a:ea typeface="Lucida Sans"/>
                <a:cs typeface="Lucida Sans"/>
                <a:sym typeface="Lucida Sans"/>
              </a:rPr>
              <a:t>r</a:t>
            </a:r>
            <a:r>
              <a:rPr lang="en-US" sz="2800" b="0" i="0" u="none" strike="noStrike" cap="none">
                <a:solidFill>
                  <a:srgbClr val="3F3F39"/>
                </a:solidFill>
                <a:latin typeface="Lucida Sans"/>
                <a:ea typeface="Lucida Sans"/>
                <a:cs typeface="Lucida Sans"/>
                <a:sym typeface="Lucida Sans"/>
              </a:rPr>
              <a:t>igor</a:t>
            </a:r>
          </a:p>
        </p:txBody>
      </p:sp>
      <p:pic>
        <p:nvPicPr>
          <p:cNvPr id="763" name="Shape 763"/>
          <p:cNvPicPr preferRelativeResize="0">
            <a:picLocks noGrp="1"/>
          </p:cNvPicPr>
          <p:nvPr>
            <p:ph type="body" idx="1"/>
          </p:nvPr>
        </p:nvPicPr>
        <p:blipFill rotWithShape="1">
          <a:blip r:embed="rId3">
            <a:alphaModFix/>
          </a:blip>
          <a:srcRect/>
          <a:stretch/>
        </p:blipFill>
        <p:spPr>
          <a:xfrm>
            <a:off x="538773" y="1690453"/>
            <a:ext cx="2079600" cy="2079600"/>
          </a:xfrm>
          <a:prstGeom prst="rect">
            <a:avLst/>
          </a:prstGeom>
          <a:noFill/>
          <a:ln>
            <a:noFill/>
          </a:ln>
        </p:spPr>
      </p:pic>
      <p:pic>
        <p:nvPicPr>
          <p:cNvPr id="764" name="Shape 764" descr="Screen Shot 2017-05-31 at 9.04.54 AM.png"/>
          <p:cNvPicPr preferRelativeResize="0"/>
          <p:nvPr/>
        </p:nvPicPr>
        <p:blipFill>
          <a:blip r:embed="rId4">
            <a:alphaModFix/>
          </a:blip>
          <a:stretch>
            <a:fillRect/>
          </a:stretch>
        </p:blipFill>
        <p:spPr>
          <a:xfrm>
            <a:off x="3467899" y="3319399"/>
            <a:ext cx="5271374" cy="2184924"/>
          </a:xfrm>
          <a:prstGeom prst="rect">
            <a:avLst/>
          </a:prstGeom>
          <a:noFill/>
          <a:ln>
            <a:no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0" name="Shape 770"/>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400" b="0" i="0" u="none" strike="noStrike" cap="none">
                <a:solidFill>
                  <a:srgbClr val="595959"/>
                </a:solidFill>
                <a:latin typeface="Lucida Sans"/>
                <a:ea typeface="Lucida Sans"/>
                <a:cs typeface="Lucida Sans"/>
                <a:sym typeface="Lucida Sans"/>
              </a:rPr>
              <a:t>Required Fluencies in K-6</a:t>
            </a:r>
          </a:p>
        </p:txBody>
      </p:sp>
      <p:graphicFrame>
        <p:nvGraphicFramePr>
          <p:cNvPr id="771" name="Shape 771"/>
          <p:cNvGraphicFramePr/>
          <p:nvPr/>
        </p:nvGraphicFramePr>
        <p:xfrm>
          <a:off x="504825" y="1293812"/>
          <a:ext cx="8175600" cy="4970400"/>
        </p:xfrm>
        <a:graphic>
          <a:graphicData uri="http://schemas.openxmlformats.org/drawingml/2006/table">
            <a:tbl>
              <a:tblPr>
                <a:noFill/>
                <a:tableStyleId>{803EBE78-00BB-43E0-BB2B-9D2F4846D84A}</a:tableStyleId>
              </a:tblPr>
              <a:tblGrid>
                <a:gridCol w="1038125"/>
                <a:gridCol w="1377275"/>
                <a:gridCol w="5760200"/>
              </a:tblGrid>
              <a:tr h="451000">
                <a:tc>
                  <a:txBody>
                    <a:bodyPr/>
                    <a:lstStyle/>
                    <a:p>
                      <a:pPr marL="0" marR="0" lvl="0" indent="0" algn="l" rtl="0">
                        <a:lnSpc>
                          <a:spcPct val="115000"/>
                        </a:lnSpc>
                        <a:spcBef>
                          <a:spcPts val="0"/>
                        </a:spcBef>
                        <a:spcAft>
                          <a:spcPts val="0"/>
                        </a:spcAft>
                        <a:buClr>
                          <a:schemeClr val="dk1"/>
                        </a:buClr>
                        <a:buSzPct val="25000"/>
                        <a:buFont typeface="Calibri"/>
                        <a:buNone/>
                      </a:pPr>
                      <a:r>
                        <a:rPr lang="en-US" sz="2000" b="1" i="0" u="none" strike="noStrike" cap="none">
                          <a:solidFill>
                            <a:schemeClr val="lt1"/>
                          </a:solidFill>
                          <a:latin typeface="Lucida Sans"/>
                          <a:ea typeface="Lucida Sans"/>
                          <a:cs typeface="Lucida Sans"/>
                          <a:sym typeface="Lucida Sans"/>
                        </a:rPr>
                        <a:t>Grade</a:t>
                      </a:r>
                    </a:p>
                  </a:txBody>
                  <a:tcPr marL="68575" marR="68575" marT="0" marB="0"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chemeClr val="accent1"/>
                    </a:solidFill>
                  </a:tcPr>
                </a:tc>
                <a:tc>
                  <a:txBody>
                    <a:bodyPr/>
                    <a:lstStyle/>
                    <a:p>
                      <a:pPr marL="0" marR="0" lvl="0" indent="0" algn="l" rtl="0">
                        <a:lnSpc>
                          <a:spcPct val="115000"/>
                        </a:lnSpc>
                        <a:spcBef>
                          <a:spcPts val="0"/>
                        </a:spcBef>
                        <a:spcAft>
                          <a:spcPts val="0"/>
                        </a:spcAft>
                        <a:buClr>
                          <a:schemeClr val="dk1"/>
                        </a:buClr>
                        <a:buSzPct val="25000"/>
                        <a:buFont typeface="Calibri"/>
                        <a:buNone/>
                      </a:pPr>
                      <a:r>
                        <a:rPr lang="en-US" sz="2000" b="1" i="0" u="none" strike="noStrike" cap="none">
                          <a:solidFill>
                            <a:schemeClr val="lt1"/>
                          </a:solidFill>
                          <a:latin typeface="Lucida Sans"/>
                          <a:ea typeface="Lucida Sans"/>
                          <a:cs typeface="Lucida Sans"/>
                          <a:sym typeface="Lucida Sans"/>
                        </a:rPr>
                        <a:t>Standard</a:t>
                      </a:r>
                    </a:p>
                  </a:txBody>
                  <a:tcPr marL="68575" marR="68575" marT="0" marB="0"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chemeClr val="accent1"/>
                    </a:solidFill>
                  </a:tcPr>
                </a:tc>
                <a:tc>
                  <a:txBody>
                    <a:bodyPr/>
                    <a:lstStyle/>
                    <a:p>
                      <a:pPr marL="0" marR="0" lvl="0" indent="0" algn="l" rtl="0">
                        <a:lnSpc>
                          <a:spcPct val="115000"/>
                        </a:lnSpc>
                        <a:spcBef>
                          <a:spcPts val="0"/>
                        </a:spcBef>
                        <a:spcAft>
                          <a:spcPts val="0"/>
                        </a:spcAft>
                        <a:buClr>
                          <a:schemeClr val="dk1"/>
                        </a:buClr>
                        <a:buSzPct val="25000"/>
                        <a:buFont typeface="Calibri"/>
                        <a:buNone/>
                      </a:pPr>
                      <a:r>
                        <a:rPr lang="en-US" sz="2000" b="1" i="0" u="none" strike="noStrike" cap="none">
                          <a:solidFill>
                            <a:schemeClr val="lt1"/>
                          </a:solidFill>
                          <a:latin typeface="Lucida Sans"/>
                          <a:ea typeface="Lucida Sans"/>
                          <a:cs typeface="Lucida Sans"/>
                          <a:sym typeface="Lucida Sans"/>
                        </a:rPr>
                        <a:t>Required Fluency</a:t>
                      </a:r>
                    </a:p>
                  </a:txBody>
                  <a:tcPr marL="68575" marR="68575" marT="0" marB="0" anchor="ctr">
                    <a:lnL w="12700" cap="flat" cmpd="sng">
                      <a:solidFill>
                        <a:schemeClr val="lt1"/>
                      </a:solidFill>
                      <a:prstDash val="solid"/>
                      <a:round/>
                      <a:headEnd type="none" w="med" len="med"/>
                      <a:tailEnd type="none" w="med" len="med"/>
                    </a:lnL>
                    <a:lnR w="12700" cap="flat" cmpd="sng">
                      <a:solidFill>
                        <a:schemeClr val="lt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lt1"/>
                      </a:solidFill>
                      <a:prstDash val="solid"/>
                      <a:round/>
                      <a:headEnd type="none" w="med" len="med"/>
                      <a:tailEnd type="none" w="med" len="med"/>
                    </a:lnB>
                    <a:solidFill>
                      <a:schemeClr val="accent1"/>
                    </a:solidFill>
                  </a:tcPr>
                </a:tc>
              </a:tr>
              <a:tr h="451000">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K</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K.OA.5</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5</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lt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451000">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1</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1.OA.6</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10</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997275">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2</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2.OA.2</a:t>
                      </a:r>
                    </a:p>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 2.NBT.5</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20 (know single-digit sums from memory)</a:t>
                      </a:r>
                    </a:p>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100</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997275">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3</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3.OA.7</a:t>
                      </a:r>
                    </a:p>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 3.NBT.2</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Multiply/divide within 100 (know single-digit products from memory)</a:t>
                      </a:r>
                    </a:p>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1000</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451000">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4</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4.NBT.4</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Add/subtract within 1,000,000</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451000">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5</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5.NBT.5</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Multi-digit multiplication</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r h="720850">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6</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6.NS.2</a:t>
                      </a:r>
                      <a:r>
                        <a:rPr lang="en-US" sz="2000">
                          <a:solidFill>
                            <a:srgbClr val="3F3F39"/>
                          </a:solidFill>
                          <a:latin typeface="Lucida Sans"/>
                          <a:ea typeface="Lucida Sans"/>
                          <a:cs typeface="Lucida Sans"/>
                          <a:sym typeface="Lucida Sans"/>
                        </a:rPr>
                        <a:t>&amp;</a:t>
                      </a:r>
                      <a:r>
                        <a:rPr lang="en-US" sz="2000" u="none" strike="noStrike" cap="none">
                          <a:solidFill>
                            <a:srgbClr val="3F3F39"/>
                          </a:solidFill>
                          <a:latin typeface="Lucida Sans"/>
                          <a:ea typeface="Lucida Sans"/>
                          <a:cs typeface="Lucida Sans"/>
                          <a:sym typeface="Lucida Sans"/>
                        </a:rPr>
                        <a:t>3</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Multi-digit division</a:t>
                      </a:r>
                    </a:p>
                    <a:p>
                      <a:pPr marL="0" marR="0" lvl="0" indent="0" algn="l" rtl="0">
                        <a:lnSpc>
                          <a:spcPct val="100000"/>
                        </a:lnSpc>
                        <a:spcBef>
                          <a:spcPts val="0"/>
                        </a:spcBef>
                        <a:spcAft>
                          <a:spcPts val="0"/>
                        </a:spcAft>
                        <a:buClr>
                          <a:schemeClr val="dk1"/>
                        </a:buClr>
                        <a:buSzPct val="25000"/>
                        <a:buFont typeface="Allerta"/>
                        <a:buNone/>
                      </a:pPr>
                      <a:r>
                        <a:rPr lang="en-US" sz="2000" u="none" strike="noStrike" cap="none">
                          <a:solidFill>
                            <a:srgbClr val="3F3F39"/>
                          </a:solidFill>
                          <a:latin typeface="Lucida Sans"/>
                          <a:ea typeface="Lucida Sans"/>
                          <a:cs typeface="Lucida Sans"/>
                          <a:sym typeface="Lucida Sans"/>
                        </a:rPr>
                        <a:t>Multi-digit decimal operations</a:t>
                      </a:r>
                    </a:p>
                  </a:txBody>
                  <a:tcPr marL="68575" marR="68575" marT="0" marB="0" anchor="ctr">
                    <a:lnL w="12700" cap="flat" cmpd="sng">
                      <a:solidFill>
                        <a:schemeClr val="dk1"/>
                      </a:solidFill>
                      <a:prstDash val="solid"/>
                      <a:round/>
                      <a:headEnd type="none" w="med" len="med"/>
                      <a:tailEnd type="none" w="med" len="med"/>
                    </a:lnL>
                    <a:lnR w="12700" cap="flat" cmpd="sng">
                      <a:solidFill>
                        <a:schemeClr val="dk1"/>
                      </a:solidFill>
                      <a:prstDash val="solid"/>
                      <a:round/>
                      <a:headEnd type="none" w="med" len="med"/>
                      <a:tailEnd type="none" w="med" len="med"/>
                    </a:lnR>
                    <a:lnT w="12700" cap="flat" cmpd="sng">
                      <a:solidFill>
                        <a:schemeClr val="dk1"/>
                      </a:solidFill>
                      <a:prstDash val="solid"/>
                      <a:round/>
                      <a:headEnd type="none" w="med" len="med"/>
                      <a:tailEnd type="none" w="med" len="med"/>
                    </a:lnT>
                    <a:lnB w="12700" cap="flat" cmpd="sng">
                      <a:solidFill>
                        <a:schemeClr val="dk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Shape 777"/>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400" b="0" i="0" u="none" strike="noStrike" cap="none">
                <a:solidFill>
                  <a:srgbClr val="595959"/>
                </a:solidFill>
                <a:latin typeface="Lucida Sans"/>
                <a:ea typeface="Lucida Sans"/>
                <a:cs typeface="Lucida Sans"/>
                <a:sym typeface="Lucida Sans"/>
              </a:rPr>
              <a:t>Procedural </a:t>
            </a:r>
            <a:r>
              <a:rPr lang="en-US">
                <a:latin typeface="Lucida Sans"/>
                <a:ea typeface="Lucida Sans"/>
                <a:cs typeface="Lucida Sans"/>
                <a:sym typeface="Lucida Sans"/>
              </a:rPr>
              <a:t>s</a:t>
            </a:r>
            <a:r>
              <a:rPr lang="en-US" sz="2400" b="0" i="0" u="none" strike="noStrike" cap="none">
                <a:solidFill>
                  <a:srgbClr val="595959"/>
                </a:solidFill>
                <a:latin typeface="Lucida Sans"/>
                <a:ea typeface="Lucida Sans"/>
                <a:cs typeface="Lucida Sans"/>
                <a:sym typeface="Lucida Sans"/>
              </a:rPr>
              <a:t>kill and </a:t>
            </a:r>
            <a:r>
              <a:rPr lang="en-US">
                <a:latin typeface="Lucida Sans"/>
                <a:ea typeface="Lucida Sans"/>
                <a:cs typeface="Lucida Sans"/>
                <a:sym typeface="Lucida Sans"/>
              </a:rPr>
              <a:t>f</a:t>
            </a:r>
            <a:r>
              <a:rPr lang="en-US" sz="2400" b="0" i="0" u="none" strike="noStrike" cap="none">
                <a:solidFill>
                  <a:srgbClr val="595959"/>
                </a:solidFill>
                <a:latin typeface="Lucida Sans"/>
                <a:ea typeface="Lucida Sans"/>
                <a:cs typeface="Lucida Sans"/>
                <a:sym typeface="Lucida Sans"/>
              </a:rPr>
              <a:t>luency in </a:t>
            </a:r>
            <a:r>
              <a:rPr lang="en-US">
                <a:latin typeface="Lucida Sans"/>
                <a:ea typeface="Lucida Sans"/>
                <a:cs typeface="Lucida Sans"/>
                <a:sym typeface="Lucida Sans"/>
              </a:rPr>
              <a:t>middle</a:t>
            </a:r>
            <a:r>
              <a:rPr lang="en-US" sz="2400" b="0" i="0" u="none" strike="noStrike" cap="none">
                <a:solidFill>
                  <a:srgbClr val="595959"/>
                </a:solidFill>
                <a:latin typeface="Lucida Sans"/>
                <a:ea typeface="Lucida Sans"/>
                <a:cs typeface="Lucida Sans"/>
                <a:sym typeface="Lucida Sans"/>
              </a:rPr>
              <a:t> </a:t>
            </a:r>
            <a:r>
              <a:rPr lang="en-US">
                <a:latin typeface="Lucida Sans"/>
                <a:ea typeface="Lucida Sans"/>
                <a:cs typeface="Lucida Sans"/>
                <a:sym typeface="Lucida Sans"/>
              </a:rPr>
              <a:t>s</a:t>
            </a:r>
            <a:r>
              <a:rPr lang="en-US" sz="2400" b="0" i="0" u="none" strike="noStrike" cap="none">
                <a:solidFill>
                  <a:srgbClr val="595959"/>
                </a:solidFill>
                <a:latin typeface="Lucida Sans"/>
                <a:ea typeface="Lucida Sans"/>
                <a:cs typeface="Lucida Sans"/>
                <a:sym typeface="Lucida Sans"/>
              </a:rPr>
              <a:t>chool</a:t>
            </a:r>
          </a:p>
        </p:txBody>
      </p:sp>
      <p:pic>
        <p:nvPicPr>
          <p:cNvPr id="778" name="Shape 778" descr="Screen Shot 2017-05-31 at 9.14.35 AM.png"/>
          <p:cNvPicPr preferRelativeResize="0"/>
          <p:nvPr/>
        </p:nvPicPr>
        <p:blipFill>
          <a:blip r:embed="rId3">
            <a:alphaModFix/>
          </a:blip>
          <a:stretch>
            <a:fillRect/>
          </a:stretch>
        </p:blipFill>
        <p:spPr>
          <a:xfrm>
            <a:off x="1877425" y="1233437"/>
            <a:ext cx="5191083" cy="5135563"/>
          </a:xfrm>
          <a:prstGeom prst="rect">
            <a:avLst/>
          </a:prstGeom>
          <a:noFill/>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Shape 784"/>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400" b="0" i="0" u="none" strike="noStrike" cap="none">
                <a:solidFill>
                  <a:srgbClr val="595959"/>
                </a:solidFill>
                <a:latin typeface="Lucida Sans"/>
                <a:ea typeface="Lucida Sans"/>
                <a:cs typeface="Lucida Sans"/>
                <a:sym typeface="Lucida Sans"/>
              </a:rPr>
              <a:t>Procedural </a:t>
            </a:r>
            <a:r>
              <a:rPr lang="en-US">
                <a:latin typeface="Lucida Sans"/>
                <a:ea typeface="Lucida Sans"/>
                <a:cs typeface="Lucida Sans"/>
                <a:sym typeface="Lucida Sans"/>
              </a:rPr>
              <a:t>s</a:t>
            </a:r>
            <a:r>
              <a:rPr lang="en-US" sz="2400" b="0" i="0" u="none" strike="noStrike" cap="none">
                <a:solidFill>
                  <a:srgbClr val="595959"/>
                </a:solidFill>
                <a:latin typeface="Lucida Sans"/>
                <a:ea typeface="Lucida Sans"/>
                <a:cs typeface="Lucida Sans"/>
                <a:sym typeface="Lucida Sans"/>
              </a:rPr>
              <a:t>kill and </a:t>
            </a:r>
            <a:r>
              <a:rPr lang="en-US">
                <a:latin typeface="Lucida Sans"/>
                <a:ea typeface="Lucida Sans"/>
                <a:cs typeface="Lucida Sans"/>
                <a:sym typeface="Lucida Sans"/>
              </a:rPr>
              <a:t>f</a:t>
            </a:r>
            <a:r>
              <a:rPr lang="en-US" sz="2400" b="0" i="0" u="none" strike="noStrike" cap="none">
                <a:solidFill>
                  <a:srgbClr val="595959"/>
                </a:solidFill>
                <a:latin typeface="Lucida Sans"/>
                <a:ea typeface="Lucida Sans"/>
                <a:cs typeface="Lucida Sans"/>
                <a:sym typeface="Lucida Sans"/>
              </a:rPr>
              <a:t>luency in </a:t>
            </a:r>
            <a:r>
              <a:rPr lang="en-US">
                <a:latin typeface="Lucida Sans"/>
                <a:ea typeface="Lucida Sans"/>
                <a:cs typeface="Lucida Sans"/>
                <a:sym typeface="Lucida Sans"/>
              </a:rPr>
              <a:t>h</a:t>
            </a:r>
            <a:r>
              <a:rPr lang="en-US" sz="2400" b="0" i="0" u="none" strike="noStrike" cap="none">
                <a:solidFill>
                  <a:srgbClr val="595959"/>
                </a:solidFill>
                <a:latin typeface="Lucida Sans"/>
                <a:ea typeface="Lucida Sans"/>
                <a:cs typeface="Lucida Sans"/>
                <a:sym typeface="Lucida Sans"/>
              </a:rPr>
              <a:t>igh </a:t>
            </a:r>
            <a:r>
              <a:rPr lang="en-US">
                <a:latin typeface="Lucida Sans"/>
                <a:ea typeface="Lucida Sans"/>
                <a:cs typeface="Lucida Sans"/>
                <a:sym typeface="Lucida Sans"/>
              </a:rPr>
              <a:t>s</a:t>
            </a:r>
            <a:r>
              <a:rPr lang="en-US" sz="2400" b="0" i="0" u="none" strike="noStrike" cap="none">
                <a:solidFill>
                  <a:srgbClr val="595959"/>
                </a:solidFill>
                <a:latin typeface="Lucida Sans"/>
                <a:ea typeface="Lucida Sans"/>
                <a:cs typeface="Lucida Sans"/>
                <a:sym typeface="Lucida Sans"/>
              </a:rPr>
              <a:t>chool</a:t>
            </a:r>
          </a:p>
        </p:txBody>
      </p:sp>
      <p:sp>
        <p:nvSpPr>
          <p:cNvPr id="785" name="Shape 785"/>
          <p:cNvSpPr/>
          <p:nvPr/>
        </p:nvSpPr>
        <p:spPr>
          <a:xfrm>
            <a:off x="503237" y="1304925"/>
            <a:ext cx="8137500" cy="4337100"/>
          </a:xfrm>
          <a:prstGeom prst="rect">
            <a:avLst/>
          </a:prstGeom>
          <a:blipFill rotWithShape="1">
            <a:blip r:embed="rId3">
              <a:alphaModFix/>
            </a:blip>
            <a:stretch>
              <a:fillRect/>
            </a:stretch>
          </a:blipFill>
          <a:ln w="9525" cap="flat" cmpd="sng">
            <a:solidFill>
              <a:srgbClr val="A6A6A6"/>
            </a:solidFill>
            <a:prstDash val="solid"/>
            <a:miter/>
            <a:headEnd type="none" w="med" len="med"/>
            <a:tailEnd type="none" w="med" len="med"/>
          </a:ln>
        </p:spPr>
        <p:txBody>
          <a:bodyPr lIns="91425" tIns="45700" rIns="91425" bIns="45700" anchor="t" anchorCtr="0">
            <a:noAutofit/>
          </a:bodyPr>
          <a:lstStyle/>
          <a:p>
            <a:pPr marL="0" marR="0" lvl="0" indent="0" algn="l" rtl="0">
              <a:lnSpc>
                <a:spcPct val="100000"/>
              </a:lnSpc>
              <a:spcBef>
                <a:spcPts val="0"/>
              </a:spcBef>
              <a:spcAft>
                <a:spcPts val="0"/>
              </a:spcAft>
              <a:buClr>
                <a:srgbClr val="000000"/>
              </a:buClr>
              <a:buFont typeface="Arial"/>
              <a:buNone/>
            </a:pPr>
            <a:endParaRPr sz="1800" b="0" i="0" u="none" strike="noStrike" cap="none">
              <a:solidFill>
                <a:srgbClr val="000000"/>
              </a:solidFill>
              <a:latin typeface="Lucida Sans"/>
              <a:ea typeface="Lucida Sans"/>
              <a:cs typeface="Lucida Sans"/>
              <a:sym typeface="Lucida San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89"/>
        <p:cNvGrpSpPr/>
        <p:nvPr/>
      </p:nvGrpSpPr>
      <p:grpSpPr>
        <a:xfrm>
          <a:off x="0" y="0"/>
          <a:ext cx="0" cy="0"/>
          <a:chOff x="0" y="0"/>
          <a:chExt cx="0" cy="0"/>
        </a:xfrm>
      </p:grpSpPr>
      <p:sp>
        <p:nvSpPr>
          <p:cNvPr id="790" name="Shape 790"/>
          <p:cNvSpPr txBox="1">
            <a:spLocks noGrp="1"/>
          </p:cNvSpPr>
          <p:nvPr>
            <p:ph type="title"/>
          </p:nvPr>
        </p:nvSpPr>
        <p:spPr>
          <a:xfrm>
            <a:off x="216567" y="2206889"/>
            <a:ext cx="8620551" cy="1972637"/>
          </a:xfrm>
          <a:prstGeom prst="rect">
            <a:avLst/>
          </a:prstGeom>
          <a:noFill/>
          <a:ln>
            <a:noFill/>
          </a:ln>
        </p:spPr>
        <p:txBody>
          <a:bodyPr lIns="91425" tIns="45700" rIns="91425" bIns="45700" anchor="ctr" anchorCtr="0">
            <a:noAutofit/>
          </a:bodyPr>
          <a:lstStyle/>
          <a:p>
            <a:pPr marL="0" marR="0" lvl="0" indent="0" algn="ctr" rtl="0">
              <a:spcBef>
                <a:spcPts val="0"/>
              </a:spcBef>
              <a:buClr>
                <a:schemeClr val="lt1"/>
              </a:buClr>
              <a:buSzPct val="25000"/>
              <a:buFont typeface="Allerta"/>
              <a:buNone/>
            </a:pPr>
            <a:r>
              <a:rPr lang="en-US" sz="2800" b="0" i="0" u="none" strike="noStrike" cap="none" dirty="0">
                <a:solidFill>
                  <a:schemeClr val="lt1"/>
                </a:solidFill>
                <a:cs typeface="Allerta"/>
                <a:sym typeface="Allerta"/>
              </a:rPr>
              <a:t>Question:</a:t>
            </a:r>
          </a:p>
          <a:p>
            <a:pPr marL="0" marR="0" lvl="0" indent="0" algn="ctr" rtl="0">
              <a:spcBef>
                <a:spcPts val="0"/>
              </a:spcBef>
              <a:buClr>
                <a:schemeClr val="lt1"/>
              </a:buClr>
              <a:buSzPct val="25000"/>
              <a:buFont typeface="Allerta"/>
              <a:buNone/>
            </a:pPr>
            <a:r>
              <a:rPr lang="en-US" dirty="0"/>
              <a:t>How have you seen fluency support the other aspects of Rigor (conceptual understanding and application) with your students?</a:t>
            </a:r>
            <a:r>
              <a:rPr lang="en-US" sz="2800" b="0" i="0" u="none" strike="noStrike" cap="none" dirty="0">
                <a:solidFill>
                  <a:schemeClr val="lt1"/>
                </a:solidFill>
                <a:cs typeface="Allerta"/>
                <a:sym typeface="Allerta"/>
              </a:rPr>
              <a:t> </a:t>
            </a:r>
            <a:br>
              <a:rPr lang="en-US" sz="2800" b="0" i="0" u="none" strike="noStrike" cap="none" dirty="0">
                <a:solidFill>
                  <a:schemeClr val="lt1"/>
                </a:solidFill>
                <a:cs typeface="Allerta"/>
                <a:sym typeface="Allerta"/>
              </a:rPr>
            </a:br>
            <a:r>
              <a:rPr lang="en-US" sz="2800" b="0" i="0" u="none" strike="noStrike" cap="none" dirty="0">
                <a:solidFill>
                  <a:schemeClr val="lt1"/>
                </a:solidFill>
                <a:cs typeface="Allerta"/>
                <a:sym typeface="Allerta"/>
              </a:rPr>
              <a:t/>
            </a:r>
            <a:br>
              <a:rPr lang="en-US" sz="2800" b="0" i="0" u="none" strike="noStrike" cap="none" dirty="0">
                <a:solidFill>
                  <a:schemeClr val="lt1"/>
                </a:solidFill>
                <a:cs typeface="Allerta"/>
                <a:sym typeface="Allerta"/>
              </a:rPr>
            </a:br>
            <a:r>
              <a:rPr lang="en-US" sz="1200" b="0" i="0" u="none" strike="noStrike" cap="none" dirty="0">
                <a:solidFill>
                  <a:schemeClr val="lt1"/>
                </a:solidFill>
                <a:cs typeface="Allerta"/>
                <a:sym typeface="Allerta"/>
              </a:rPr>
              <a:t>Please use the Questions tab on your control panel to respond.</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sp>
        <p:nvSpPr>
          <p:cNvPr id="795" name="Shape 795"/>
          <p:cNvSpPr txBox="1">
            <a:spLocks noGrp="1"/>
          </p:cNvSpPr>
          <p:nvPr>
            <p:ph type="title"/>
          </p:nvPr>
        </p:nvSpPr>
        <p:spPr>
          <a:xfrm>
            <a:off x="216567" y="2638403"/>
            <a:ext cx="8620551" cy="1380845"/>
          </a:xfrm>
          <a:prstGeom prst="rect">
            <a:avLst/>
          </a:prstGeom>
          <a:noFill/>
          <a:ln>
            <a:noFill/>
          </a:ln>
        </p:spPr>
        <p:txBody>
          <a:bodyPr lIns="91425" tIns="45700" rIns="91425" bIns="45700" anchor="ctr" anchorCtr="0">
            <a:noAutofit/>
          </a:bodyPr>
          <a:lstStyle/>
          <a:p>
            <a:pPr marL="0" marR="0" lvl="0" indent="0" algn="l" rtl="0">
              <a:spcBef>
                <a:spcPts val="0"/>
              </a:spcBef>
              <a:buClr>
                <a:schemeClr val="lt1"/>
              </a:buClr>
              <a:buSzPct val="25000"/>
              <a:buFont typeface="Allerta"/>
              <a:buNone/>
            </a:pPr>
            <a:r>
              <a:rPr lang="en-US" dirty="0"/>
              <a:t>How can teachers support and build students’ fluency in mathematics?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00"/>
        <p:cNvGrpSpPr/>
        <p:nvPr/>
      </p:nvGrpSpPr>
      <p:grpSpPr>
        <a:xfrm>
          <a:off x="0" y="0"/>
          <a:ext cx="0" cy="0"/>
          <a:chOff x="0" y="0"/>
          <a:chExt cx="0" cy="0"/>
        </a:xfrm>
      </p:grpSpPr>
      <p:sp>
        <p:nvSpPr>
          <p:cNvPr id="801" name="Shape 801"/>
          <p:cNvSpPr txBox="1">
            <a:spLocks noGrp="1"/>
          </p:cNvSpPr>
          <p:nvPr>
            <p:ph type="title"/>
          </p:nvPr>
        </p:nvSpPr>
        <p:spPr>
          <a:xfrm>
            <a:off x="216567" y="2829677"/>
            <a:ext cx="8620551" cy="868362"/>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chemeClr val="lt1"/>
                </a:solidFill>
                <a:cs typeface="Allerta"/>
                <a:sym typeface="Allerta"/>
              </a:rPr>
              <a:t>Guest Core Advocate</a:t>
            </a:r>
          </a:p>
          <a:p>
            <a:pPr marL="0" marR="0" lvl="0" indent="0" algn="l" rtl="0">
              <a:lnSpc>
                <a:spcPct val="100000"/>
              </a:lnSpc>
              <a:spcBef>
                <a:spcPts val="0"/>
              </a:spcBef>
              <a:spcAft>
                <a:spcPts val="0"/>
              </a:spcAft>
              <a:buClr>
                <a:srgbClr val="3F3F39"/>
              </a:buClr>
              <a:buSzPct val="25000"/>
              <a:buFont typeface="Allerta"/>
              <a:buNone/>
            </a:pPr>
            <a:r>
              <a:rPr lang="en-US" dirty="0"/>
              <a:t>Kristi Gettelman</a:t>
            </a:r>
          </a:p>
          <a:p>
            <a:pPr marL="0" marR="0" lvl="0" indent="0" algn="l" rtl="0">
              <a:lnSpc>
                <a:spcPct val="100000"/>
              </a:lnSpc>
              <a:spcBef>
                <a:spcPts val="0"/>
              </a:spcBef>
              <a:spcAft>
                <a:spcPts val="0"/>
              </a:spcAft>
              <a:buClr>
                <a:srgbClr val="3F3F39"/>
              </a:buClr>
              <a:buSzPct val="25000"/>
              <a:buFont typeface="Allerta"/>
              <a:buNone/>
            </a:pPr>
            <a:r>
              <a:rPr lang="en-US" dirty="0"/>
              <a:t>District Mathematics Leader</a:t>
            </a:r>
          </a:p>
          <a:p>
            <a:pPr marL="0" marR="0" lvl="0" indent="0" algn="l" rtl="0">
              <a:lnSpc>
                <a:spcPct val="100000"/>
              </a:lnSpc>
              <a:spcBef>
                <a:spcPts val="0"/>
              </a:spcBef>
              <a:spcAft>
                <a:spcPts val="0"/>
              </a:spcAft>
              <a:buClr>
                <a:srgbClr val="3F3F39"/>
              </a:buClr>
              <a:buSzPct val="25000"/>
              <a:buFont typeface="Allerta"/>
              <a:buNone/>
            </a:pPr>
            <a:r>
              <a:rPr lang="en-US" dirty="0"/>
              <a:t>@</a:t>
            </a:r>
            <a:r>
              <a:rPr lang="en-US" dirty="0" err="1"/>
              <a:t>KGettelman</a:t>
            </a:r>
            <a:endParaRPr lang="en-US" dirty="0"/>
          </a:p>
        </p:txBody>
      </p:sp>
      <p:sp>
        <p:nvSpPr>
          <p:cNvPr id="802" name="Shape 802"/>
          <p:cNvSpPr txBox="1"/>
          <p:nvPr/>
        </p:nvSpPr>
        <p:spPr>
          <a:xfrm>
            <a:off x="6532575" y="2919775"/>
            <a:ext cx="1851900" cy="1546500"/>
          </a:xfrm>
          <a:prstGeom prst="rect">
            <a:avLst/>
          </a:prstGeom>
          <a:noFill/>
          <a:ln>
            <a:noFill/>
          </a:ln>
        </p:spPr>
        <p:txBody>
          <a:bodyPr lIns="91425" tIns="91425" rIns="91425" bIns="91425" anchor="t" anchorCtr="0">
            <a:noAutofit/>
          </a:bodyPr>
          <a:lstStyle/>
          <a:p>
            <a:pPr lvl="0">
              <a:spcBef>
                <a:spcPts val="0"/>
              </a:spcBef>
              <a:buNone/>
            </a:pPr>
            <a:r>
              <a:rPr lang="en-US" dirty="0">
                <a:solidFill>
                  <a:srgbClr val="FFFFFF"/>
                </a:solidFill>
                <a:latin typeface="Lucida Sans" panose="020B0602030504020204" pitchFamily="34" charset="0"/>
              </a:rPr>
              <a:t>please enter a </a:t>
            </a:r>
            <a:r>
              <a:rPr lang="en-US" dirty="0" err="1">
                <a:solidFill>
                  <a:srgbClr val="FFFFFF"/>
                </a:solidFill>
                <a:latin typeface="Lucida Sans" panose="020B0602030504020204" pitchFamily="34" charset="0"/>
              </a:rPr>
              <a:t>headsthot</a:t>
            </a:r>
            <a:r>
              <a:rPr lang="en-US" dirty="0">
                <a:solidFill>
                  <a:srgbClr val="FFFFFF"/>
                </a:solidFill>
                <a:latin typeface="Lucida Sans" panose="020B0602030504020204" pitchFamily="34" charset="0"/>
              </a:rPr>
              <a:t> here</a:t>
            </a:r>
          </a:p>
        </p:txBody>
      </p:sp>
      <p:pic>
        <p:nvPicPr>
          <p:cNvPr id="803" name="Shape 803" descr="KGettelman.pic.jpg"/>
          <p:cNvPicPr preferRelativeResize="0"/>
          <p:nvPr/>
        </p:nvPicPr>
        <p:blipFill>
          <a:blip r:embed="rId3">
            <a:alphaModFix/>
          </a:blip>
          <a:stretch>
            <a:fillRect/>
          </a:stretch>
        </p:blipFill>
        <p:spPr>
          <a:xfrm>
            <a:off x="5854924" y="2368224"/>
            <a:ext cx="2982200" cy="1988124"/>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08"/>
        <p:cNvGrpSpPr/>
        <p:nvPr/>
      </p:nvGrpSpPr>
      <p:grpSpPr>
        <a:xfrm>
          <a:off x="0" y="0"/>
          <a:ext cx="0" cy="0"/>
          <a:chOff x="0" y="0"/>
          <a:chExt cx="0" cy="0"/>
        </a:xfrm>
      </p:grpSpPr>
      <p:sp>
        <p:nvSpPr>
          <p:cNvPr id="809" name="Shape 809"/>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t>NCTM’s Principles to Actions: Build procedural fluency from conceptual understanding</a:t>
            </a:r>
          </a:p>
        </p:txBody>
      </p:sp>
      <p:sp>
        <p:nvSpPr>
          <p:cNvPr id="810" name="Shape 810"/>
          <p:cNvSpPr txBox="1">
            <a:spLocks noGrp="1"/>
          </p:cNvSpPr>
          <p:nvPr>
            <p:ph type="body" idx="1"/>
          </p:nvPr>
        </p:nvSpPr>
        <p:spPr>
          <a:xfrm>
            <a:off x="304800" y="1570940"/>
            <a:ext cx="8572500" cy="4526100"/>
          </a:xfrm>
          <a:prstGeom prst="rect">
            <a:avLst/>
          </a:prstGeom>
        </p:spPr>
        <p:txBody>
          <a:bodyPr lIns="91425" tIns="91425" rIns="91425" bIns="91425" anchor="t" anchorCtr="0">
            <a:noAutofit/>
          </a:bodyPr>
          <a:lstStyle/>
          <a:p>
            <a:pPr lvl="0">
              <a:spcBef>
                <a:spcPts val="0"/>
              </a:spcBef>
              <a:buNone/>
            </a:pPr>
            <a:r>
              <a:rPr lang="en-US" dirty="0"/>
              <a:t>Research supports the importance of an integrated and balanced development of concepts and procedures in learning mathematics (National Math Advisory Panel, 2008; National Research Council, 2001).</a:t>
            </a:r>
          </a:p>
          <a:p>
            <a:pPr lvl="0">
              <a:spcBef>
                <a:spcPts val="0"/>
              </a:spcBef>
              <a:buNone/>
            </a:pPr>
            <a:endParaRPr dirty="0"/>
          </a:p>
          <a:p>
            <a:pPr lvl="0">
              <a:spcBef>
                <a:spcPts val="0"/>
              </a:spcBef>
              <a:buNone/>
            </a:pPr>
            <a:r>
              <a:rPr lang="en-US" dirty="0"/>
              <a:t>“When procedures are connected with the underlying concepts, students have better retention of the procedures and are more able to apply them in new situations. (</a:t>
            </a:r>
            <a:r>
              <a:rPr lang="en-US" dirty="0" err="1"/>
              <a:t>Fuson</a:t>
            </a:r>
            <a:r>
              <a:rPr lang="en-US" dirty="0"/>
              <a:t>, </a:t>
            </a:r>
            <a:r>
              <a:rPr lang="en-US" dirty="0" err="1"/>
              <a:t>Kalchman</a:t>
            </a:r>
            <a:r>
              <a:rPr lang="en-US" dirty="0"/>
              <a:t> and </a:t>
            </a:r>
            <a:r>
              <a:rPr lang="en-US" dirty="0" err="1"/>
              <a:t>Bransford</a:t>
            </a:r>
            <a:r>
              <a:rPr lang="en-US" dirty="0"/>
              <a:t>, 2005)”</a:t>
            </a:r>
          </a:p>
          <a:p>
            <a:pPr lvl="0">
              <a:spcBef>
                <a:spcPts val="0"/>
              </a:spcBef>
              <a:buNone/>
            </a:pPr>
            <a:r>
              <a:rPr lang="en-US" dirty="0"/>
              <a:t>									- </a:t>
            </a:r>
            <a:r>
              <a:rPr lang="en-US" sz="1800" dirty="0"/>
              <a:t>Principles to Actions p. 42	</a:t>
            </a:r>
            <a:r>
              <a:rPr lang="en-US" dirty="0"/>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15"/>
        <p:cNvGrpSpPr/>
        <p:nvPr/>
      </p:nvGrpSpPr>
      <p:grpSpPr>
        <a:xfrm>
          <a:off x="0" y="0"/>
          <a:ext cx="0" cy="0"/>
          <a:chOff x="0" y="0"/>
          <a:chExt cx="0" cy="0"/>
        </a:xfrm>
      </p:grpSpPr>
      <p:sp>
        <p:nvSpPr>
          <p:cNvPr id="816" name="Shape 816"/>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t>NCTM’s Principles to Actions</a:t>
            </a:r>
          </a:p>
        </p:txBody>
      </p:sp>
      <p:pic>
        <p:nvPicPr>
          <p:cNvPr id="817" name="Shape 817" descr="Screen Shot 2017-05-31 at 11.30.53 AM.png"/>
          <p:cNvPicPr preferRelativeResize="0"/>
          <p:nvPr/>
        </p:nvPicPr>
        <p:blipFill>
          <a:blip r:embed="rId3">
            <a:alphaModFix/>
          </a:blip>
          <a:stretch>
            <a:fillRect/>
          </a:stretch>
        </p:blipFill>
        <p:spPr>
          <a:xfrm>
            <a:off x="421251" y="1549676"/>
            <a:ext cx="8315575" cy="4076675"/>
          </a:xfrm>
          <a:prstGeom prst="rect">
            <a:avLst/>
          </a:prstGeom>
          <a:noFill/>
          <a:ln>
            <a:noFill/>
          </a:ln>
        </p:spPr>
      </p:pic>
      <p:sp>
        <p:nvSpPr>
          <p:cNvPr id="818" name="Shape 818"/>
          <p:cNvSpPr txBox="1"/>
          <p:nvPr/>
        </p:nvSpPr>
        <p:spPr>
          <a:xfrm>
            <a:off x="4212650" y="5768800"/>
            <a:ext cx="4524300" cy="468000"/>
          </a:xfrm>
          <a:prstGeom prst="rect">
            <a:avLst/>
          </a:prstGeom>
          <a:noFill/>
          <a:ln>
            <a:noFill/>
          </a:ln>
        </p:spPr>
        <p:txBody>
          <a:bodyPr lIns="91425" tIns="91425" rIns="91425" bIns="91425" anchor="t" anchorCtr="0">
            <a:noAutofit/>
          </a:bodyPr>
          <a:lstStyle/>
          <a:p>
            <a:pPr lvl="0">
              <a:spcBef>
                <a:spcPts val="0"/>
              </a:spcBef>
              <a:buNone/>
            </a:pPr>
            <a:r>
              <a:rPr lang="en-US" sz="1800">
                <a:latin typeface="Lucida Sans"/>
                <a:ea typeface="Lucida Sans"/>
                <a:cs typeface="Lucida Sans"/>
                <a:sym typeface="Lucida Sans"/>
              </a:rPr>
              <a:t>-Principles to Actions, p. 47</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23"/>
        <p:cNvGrpSpPr/>
        <p:nvPr/>
      </p:nvGrpSpPr>
      <p:grpSpPr>
        <a:xfrm>
          <a:off x="0" y="0"/>
          <a:ext cx="0" cy="0"/>
          <a:chOff x="0" y="0"/>
          <a:chExt cx="0" cy="0"/>
        </a:xfrm>
      </p:grpSpPr>
      <p:sp>
        <p:nvSpPr>
          <p:cNvPr id="824" name="Shape 824"/>
          <p:cNvSpPr txBox="1">
            <a:spLocks noGrp="1"/>
          </p:cNvSpPr>
          <p:nvPr>
            <p:ph type="title"/>
          </p:nvPr>
        </p:nvSpPr>
        <p:spPr>
          <a:xfrm>
            <a:off x="304800" y="122237"/>
            <a:ext cx="8572500" cy="1143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Fluency is an Endpoint</a:t>
            </a:r>
          </a:p>
        </p:txBody>
      </p:sp>
      <p:pic>
        <p:nvPicPr>
          <p:cNvPr id="825" name="Shape 825" descr="cogwheels-306402_640.png"/>
          <p:cNvPicPr preferRelativeResize="0"/>
          <p:nvPr/>
        </p:nvPicPr>
        <p:blipFill>
          <a:blip r:embed="rId3">
            <a:alphaModFix/>
          </a:blip>
          <a:stretch>
            <a:fillRect/>
          </a:stretch>
        </p:blipFill>
        <p:spPr>
          <a:xfrm>
            <a:off x="2454954" y="1737323"/>
            <a:ext cx="5184096" cy="3385862"/>
          </a:xfrm>
          <a:prstGeom prst="rect">
            <a:avLst/>
          </a:prstGeom>
          <a:noFill/>
          <a:ln>
            <a:noFill/>
          </a:ln>
        </p:spPr>
      </p:pic>
      <p:sp>
        <p:nvSpPr>
          <p:cNvPr id="826" name="Shape 826"/>
          <p:cNvSpPr txBox="1"/>
          <p:nvPr/>
        </p:nvSpPr>
        <p:spPr>
          <a:xfrm>
            <a:off x="672625" y="4771728"/>
            <a:ext cx="2743200" cy="10773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3000" b="1">
                <a:solidFill>
                  <a:schemeClr val="dk2"/>
                </a:solidFill>
                <a:latin typeface="Lucida Sans"/>
                <a:ea typeface="Lucida Sans"/>
                <a:cs typeface="Lucida Sans"/>
                <a:sym typeface="Lucida Sans"/>
              </a:rPr>
              <a:t>Balanced</a:t>
            </a:r>
          </a:p>
          <a:p>
            <a:pPr marL="0" marR="0" lvl="0" indent="0" algn="l" rtl="0">
              <a:spcBef>
                <a:spcPts val="0"/>
              </a:spcBef>
              <a:buSzPct val="25000"/>
              <a:buNone/>
            </a:pPr>
            <a:r>
              <a:rPr lang="en-US" sz="3000" b="1">
                <a:solidFill>
                  <a:schemeClr val="dk2"/>
                </a:solidFill>
                <a:latin typeface="Lucida Sans"/>
                <a:ea typeface="Lucida Sans"/>
                <a:cs typeface="Lucida Sans"/>
                <a:sym typeface="Lucida Sans"/>
              </a:rPr>
              <a:t>Assessment</a:t>
            </a:r>
          </a:p>
        </p:txBody>
      </p:sp>
      <p:sp>
        <p:nvSpPr>
          <p:cNvPr id="827" name="Shape 827"/>
          <p:cNvSpPr txBox="1"/>
          <p:nvPr/>
        </p:nvSpPr>
        <p:spPr>
          <a:xfrm>
            <a:off x="1079550" y="1628525"/>
            <a:ext cx="2743200" cy="10773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3000" b="1">
                <a:solidFill>
                  <a:schemeClr val="dk2"/>
                </a:solidFill>
                <a:latin typeface="Lucida Sans"/>
                <a:ea typeface="Lucida Sans"/>
                <a:cs typeface="Lucida Sans"/>
                <a:sym typeface="Lucida Sans"/>
              </a:rPr>
              <a:t>Purposeful</a:t>
            </a:r>
          </a:p>
          <a:p>
            <a:pPr marL="0" marR="0" lvl="0" indent="0" algn="r" rtl="0">
              <a:spcBef>
                <a:spcPts val="0"/>
              </a:spcBef>
              <a:buSzPct val="25000"/>
              <a:buNone/>
            </a:pPr>
            <a:r>
              <a:rPr lang="en-US" sz="3000" b="1">
                <a:solidFill>
                  <a:schemeClr val="dk2"/>
                </a:solidFill>
                <a:latin typeface="Lucida Sans"/>
                <a:ea typeface="Lucida Sans"/>
                <a:cs typeface="Lucida Sans"/>
                <a:sym typeface="Lucida Sans"/>
              </a:rPr>
              <a:t>Instruction</a:t>
            </a:r>
          </a:p>
        </p:txBody>
      </p:sp>
      <p:sp>
        <p:nvSpPr>
          <p:cNvPr id="828" name="Shape 828"/>
          <p:cNvSpPr txBox="1"/>
          <p:nvPr/>
        </p:nvSpPr>
        <p:spPr>
          <a:xfrm>
            <a:off x="5495075" y="4525575"/>
            <a:ext cx="3200400" cy="15696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SzPct val="25000"/>
              <a:buNone/>
            </a:pPr>
            <a:r>
              <a:rPr lang="en-US" sz="3000" b="1">
                <a:solidFill>
                  <a:schemeClr val="dk2"/>
                </a:solidFill>
                <a:latin typeface="Lucida Sans"/>
                <a:ea typeface="Lucida Sans"/>
                <a:cs typeface="Lucida Sans"/>
                <a:sym typeface="Lucida Sans"/>
              </a:rPr>
              <a:t>Consistent Practice</a:t>
            </a:r>
          </a:p>
          <a:p>
            <a:pPr marL="0" marR="0" lvl="0" indent="0" algn="l" rtl="0">
              <a:lnSpc>
                <a:spcPct val="100000"/>
              </a:lnSpc>
              <a:spcBef>
                <a:spcPts val="0"/>
              </a:spcBef>
              <a:spcAft>
                <a:spcPts val="0"/>
              </a:spcAft>
              <a:buSzPct val="25000"/>
              <a:buNone/>
            </a:pPr>
            <a:r>
              <a:rPr lang="en-US" sz="3000" b="1">
                <a:solidFill>
                  <a:schemeClr val="dk2"/>
                </a:solidFill>
                <a:latin typeface="Lucida Sans"/>
                <a:ea typeface="Lucida Sans"/>
                <a:cs typeface="Lucida Sans"/>
                <a:sym typeface="Lucida Sans"/>
              </a:rPr>
              <a:t>Opportunities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3"/>
        <p:cNvGrpSpPr/>
        <p:nvPr/>
      </p:nvGrpSpPr>
      <p:grpSpPr>
        <a:xfrm>
          <a:off x="0" y="0"/>
          <a:ext cx="0" cy="0"/>
          <a:chOff x="0" y="0"/>
          <a:chExt cx="0" cy="0"/>
        </a:xfrm>
      </p:grpSpPr>
      <p:sp>
        <p:nvSpPr>
          <p:cNvPr id="834" name="Shape 834"/>
          <p:cNvSpPr txBox="1">
            <a:spLocks noGrp="1"/>
          </p:cNvSpPr>
          <p:nvPr>
            <p:ph type="title"/>
          </p:nvPr>
        </p:nvSpPr>
        <p:spPr>
          <a:xfrm>
            <a:off x="301752" y="3840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Purposeful Instruction</a:t>
            </a:r>
          </a:p>
        </p:txBody>
      </p:sp>
      <p:sp>
        <p:nvSpPr>
          <p:cNvPr id="835" name="Shape 835"/>
          <p:cNvSpPr txBox="1">
            <a:spLocks noGrp="1"/>
          </p:cNvSpPr>
          <p:nvPr>
            <p:ph type="body" idx="1"/>
          </p:nvPr>
        </p:nvSpPr>
        <p:spPr>
          <a:xfrm>
            <a:off x="317050" y="1493675"/>
            <a:ext cx="8503800" cy="4876800"/>
          </a:xfrm>
          <a:prstGeom prst="rect">
            <a:avLst/>
          </a:prstGeom>
          <a:noFill/>
          <a:ln>
            <a:noFill/>
          </a:ln>
        </p:spPr>
        <p:txBody>
          <a:bodyPr lIns="91425" tIns="45700" rIns="91425" bIns="45700" anchor="t" anchorCtr="0">
            <a:noAutofit/>
          </a:bodyPr>
          <a:lstStyle/>
          <a:p>
            <a:pPr marL="457200" marR="0" lvl="0" indent="-228600" algn="l" rtl="0">
              <a:spcBef>
                <a:spcPts val="0"/>
              </a:spcBef>
              <a:spcAft>
                <a:spcPts val="0"/>
              </a:spcAft>
              <a:buClr>
                <a:schemeClr val="dk2"/>
              </a:buClr>
              <a:buFont typeface="Lucida Sans"/>
            </a:pPr>
            <a:r>
              <a:rPr lang="en-US" i="0" u="none" strike="noStrike" cap="none" dirty="0">
                <a:solidFill>
                  <a:schemeClr val="dk2"/>
                </a:solidFill>
                <a:latin typeface="Lucida Sans"/>
                <a:ea typeface="Lucida Sans"/>
                <a:cs typeface="Lucida Sans"/>
                <a:sym typeface="Lucida Sans"/>
              </a:rPr>
              <a:t>Build meaning</a:t>
            </a:r>
          </a:p>
          <a:p>
            <a:pPr marL="457200" marR="0" lvl="0" indent="-228600" algn="l" rtl="0">
              <a:spcBef>
                <a:spcPts val="1000"/>
              </a:spcBef>
              <a:spcAft>
                <a:spcPts val="0"/>
              </a:spcAft>
              <a:buClr>
                <a:schemeClr val="dk2"/>
              </a:buClr>
              <a:buFont typeface="Lucida Sans"/>
            </a:pPr>
            <a:r>
              <a:rPr lang="en-US" dirty="0">
                <a:solidFill>
                  <a:schemeClr val="dk2"/>
                </a:solidFill>
                <a:latin typeface="Lucida Sans"/>
                <a:ea typeface="Lucida Sans"/>
                <a:cs typeface="Lucida Sans"/>
                <a:sym typeface="Lucida Sans"/>
              </a:rPr>
              <a:t>Target a specific concept/strategy/fact</a:t>
            </a:r>
          </a:p>
          <a:p>
            <a:pPr marL="457200" marR="0" lvl="0" indent="-228600" algn="l" rtl="0">
              <a:spcBef>
                <a:spcPts val="1000"/>
              </a:spcBef>
              <a:spcAft>
                <a:spcPts val="0"/>
              </a:spcAft>
              <a:buClr>
                <a:schemeClr val="dk2"/>
              </a:buClr>
              <a:buFont typeface="Lucida Sans"/>
            </a:pPr>
            <a:r>
              <a:rPr lang="en-US" i="0" u="none" strike="noStrike" cap="none" dirty="0">
                <a:solidFill>
                  <a:schemeClr val="dk2"/>
                </a:solidFill>
                <a:latin typeface="Lucida Sans"/>
                <a:ea typeface="Lucida Sans"/>
                <a:cs typeface="Lucida Sans"/>
                <a:sym typeface="Lucida Sans"/>
              </a:rPr>
              <a:t>Follow a developmental progression:</a:t>
            </a:r>
          </a:p>
          <a:p>
            <a:pPr marL="0" marR="0" lvl="0" indent="0" algn="l" rtl="0">
              <a:spcBef>
                <a:spcPts val="1000"/>
              </a:spcBef>
              <a:spcAft>
                <a:spcPts val="0"/>
              </a:spcAft>
              <a:buClr>
                <a:schemeClr val="accent1"/>
              </a:buClr>
              <a:buSzPct val="25000"/>
              <a:buFont typeface="Noto Sans Symbols"/>
              <a:buNone/>
            </a:pPr>
            <a:endParaRPr sz="2600" b="0" i="0" u="none" strike="noStrike" cap="none" dirty="0">
              <a:solidFill>
                <a:srgbClr val="0070C0"/>
              </a:solidFill>
              <a:ea typeface="Georgia"/>
              <a:cs typeface="Georgia"/>
              <a:sym typeface="Georgia"/>
            </a:endParaRPr>
          </a:p>
          <a:p>
            <a:pPr marL="0" marR="0" lvl="0" indent="0" algn="l" rtl="0">
              <a:spcBef>
                <a:spcPts val="600"/>
              </a:spcBef>
              <a:spcAft>
                <a:spcPts val="0"/>
              </a:spcAft>
              <a:buClr>
                <a:schemeClr val="accent1"/>
              </a:buClr>
              <a:buSzPct val="25000"/>
              <a:buFont typeface="Noto Sans Symbols"/>
              <a:buNone/>
            </a:pPr>
            <a:endParaRPr sz="2600" b="0" i="0" u="none" strike="noStrike" cap="none" dirty="0">
              <a:solidFill>
                <a:srgbClr val="0070C0"/>
              </a:solidFill>
              <a:ea typeface="Georgia"/>
              <a:cs typeface="Georgia"/>
              <a:sym typeface="Georgia"/>
            </a:endParaRPr>
          </a:p>
          <a:p>
            <a:pPr marL="0" marR="0" lvl="0" indent="0" algn="l" rtl="0">
              <a:spcBef>
                <a:spcPts val="600"/>
              </a:spcBef>
              <a:spcAft>
                <a:spcPts val="0"/>
              </a:spcAft>
              <a:buClr>
                <a:schemeClr val="accent1"/>
              </a:buClr>
              <a:buSzPct val="25000"/>
              <a:buFont typeface="Noto Sans Symbols"/>
              <a:buNone/>
            </a:pPr>
            <a:endParaRPr sz="2600" b="0" i="0" u="none" strike="noStrike" cap="none" dirty="0">
              <a:solidFill>
                <a:srgbClr val="0070C0"/>
              </a:solidFill>
              <a:ea typeface="Georgia"/>
              <a:cs typeface="Georgia"/>
              <a:sym typeface="Georgia"/>
            </a:endParaRPr>
          </a:p>
          <a:p>
            <a:pPr marL="0" marR="0" lvl="0" indent="0" algn="l" rtl="0">
              <a:spcBef>
                <a:spcPts val="1140"/>
              </a:spcBef>
              <a:buClr>
                <a:schemeClr val="accent1"/>
              </a:buClr>
              <a:buSzPct val="25000"/>
              <a:buFont typeface="Noto Sans Symbols"/>
              <a:buNone/>
            </a:pPr>
            <a:endParaRPr sz="2700" b="0" i="0" u="none" strike="noStrike" cap="none" dirty="0">
              <a:solidFill>
                <a:schemeClr val="dk2"/>
              </a:solidFill>
              <a:ea typeface="Georgia"/>
              <a:cs typeface="Georgia"/>
              <a:sym typeface="Georgia"/>
            </a:endParaRPr>
          </a:p>
        </p:txBody>
      </p:sp>
      <p:pic>
        <p:nvPicPr>
          <p:cNvPr id="836" name="Shape 836"/>
          <p:cNvPicPr preferRelativeResize="0"/>
          <p:nvPr/>
        </p:nvPicPr>
        <p:blipFill>
          <a:blip r:embed="rId3">
            <a:alphaModFix/>
          </a:blip>
          <a:stretch>
            <a:fillRect/>
          </a:stretch>
        </p:blipFill>
        <p:spPr>
          <a:xfrm>
            <a:off x="239375" y="2810974"/>
            <a:ext cx="8258324" cy="3991374"/>
          </a:xfrm>
          <a:prstGeom prst="rect">
            <a:avLst/>
          </a:prstGeom>
          <a:noFill/>
          <a:ln>
            <a:noFill/>
          </a:ln>
        </p:spPr>
      </p:pic>
      <p:pic>
        <p:nvPicPr>
          <p:cNvPr id="837" name="Shape 837" descr="Gears.PNG"/>
          <p:cNvPicPr preferRelativeResize="0"/>
          <p:nvPr/>
        </p:nvPicPr>
        <p:blipFill>
          <a:blip r:embed="rId4">
            <a:alphaModFix/>
          </a:blip>
          <a:stretch>
            <a:fillRect/>
          </a:stretch>
        </p:blipFill>
        <p:spPr>
          <a:xfrm>
            <a:off x="6731575" y="132774"/>
            <a:ext cx="2291850" cy="1693225"/>
          </a:xfrm>
          <a:prstGeom prst="rect">
            <a:avLst/>
          </a:prstGeom>
          <a:noFill/>
          <a:ln>
            <a:noFill/>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sp>
        <p:nvSpPr>
          <p:cNvPr id="843" name="Shape 843"/>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a:latin typeface="Lucida Sans"/>
                <a:ea typeface="Lucida Sans"/>
                <a:cs typeface="Lucida Sans"/>
                <a:sym typeface="Lucida Sans"/>
              </a:rPr>
              <a:t>Content Examples</a:t>
            </a:r>
          </a:p>
        </p:txBody>
      </p:sp>
      <p:sp>
        <p:nvSpPr>
          <p:cNvPr id="844" name="Shape 844"/>
          <p:cNvSpPr txBox="1">
            <a:spLocks noGrp="1"/>
          </p:cNvSpPr>
          <p:nvPr>
            <p:ph type="body" idx="1"/>
          </p:nvPr>
        </p:nvSpPr>
        <p:spPr>
          <a:xfrm>
            <a:off x="304800" y="1570940"/>
            <a:ext cx="8572500" cy="4526100"/>
          </a:xfrm>
          <a:prstGeom prst="rect">
            <a:avLst/>
          </a:prstGeom>
        </p:spPr>
        <p:txBody>
          <a:bodyPr lIns="91425" tIns="91425" rIns="91425" bIns="91425" anchor="t" anchorCtr="0">
            <a:noAutofit/>
          </a:bodyPr>
          <a:lstStyle/>
          <a:p>
            <a:pPr marL="914400" lvl="1" indent="-368300" rtl="0">
              <a:spcBef>
                <a:spcPts val="0"/>
              </a:spcBef>
              <a:buClr>
                <a:srgbClr val="595959"/>
              </a:buClr>
              <a:buSzPct val="100000"/>
              <a:buFont typeface="Lucida Sans"/>
            </a:pPr>
            <a:r>
              <a:rPr lang="en-US" sz="2200">
                <a:latin typeface="Lucida Sans"/>
                <a:ea typeface="Lucida Sans"/>
                <a:cs typeface="Lucida Sans"/>
                <a:sym typeface="Lucida Sans"/>
              </a:rPr>
              <a:t>K.OA.A.1: Represent addition and subtraction with objects, fingers, mental images, drawings, sounds (e.g., claps), acting out situations, verbal explanations, expressions, or equations</a:t>
            </a:r>
          </a:p>
          <a:p>
            <a:pPr marL="914400" lvl="1" indent="-368300" rtl="0">
              <a:spcBef>
                <a:spcPts val="0"/>
              </a:spcBef>
              <a:buClr>
                <a:srgbClr val="595959"/>
              </a:buClr>
              <a:buSzPct val="100000"/>
              <a:buFont typeface="Lucida Sans"/>
            </a:pPr>
            <a:r>
              <a:rPr lang="en-US" sz="2200">
                <a:latin typeface="Lucida Sans"/>
                <a:ea typeface="Lucida Sans"/>
                <a:cs typeface="Lucida Sans"/>
                <a:sym typeface="Lucida Sans"/>
              </a:rPr>
              <a:t>1.OA.C.6: Add and subtract within 20, demonstrating fluency for addition and subtraction within 10…</a:t>
            </a:r>
          </a:p>
          <a:p>
            <a:pPr marL="0" lvl="0" indent="0" rtl="0">
              <a:spcBef>
                <a:spcPts val="0"/>
              </a:spcBef>
              <a:buNone/>
            </a:pPr>
            <a:endParaRPr sz="2200">
              <a:latin typeface="Lucida Sans"/>
              <a:ea typeface="Lucida Sans"/>
              <a:cs typeface="Lucida Sans"/>
              <a:sym typeface="Lucida Sans"/>
            </a:endParaRPr>
          </a:p>
          <a:p>
            <a:pPr marL="914400" lvl="1" indent="-368300" rtl="0">
              <a:spcBef>
                <a:spcPts val="0"/>
              </a:spcBef>
              <a:buClr>
                <a:srgbClr val="595959"/>
              </a:buClr>
              <a:buSzPct val="100000"/>
              <a:buFont typeface="Lucida Sans"/>
            </a:pPr>
            <a:r>
              <a:rPr lang="en-US" sz="2200">
                <a:latin typeface="Lucida Sans"/>
                <a:ea typeface="Lucida Sans"/>
                <a:cs typeface="Lucida Sans"/>
                <a:sym typeface="Lucida Sans"/>
              </a:rPr>
              <a:t>5.NF.B.4: Apply and extend previous understandings of multiplication to multiply a fraction or whole number by a fraction</a:t>
            </a:r>
          </a:p>
          <a:p>
            <a:pPr marL="914400" lvl="1" indent="-368300" rtl="0">
              <a:spcBef>
                <a:spcPts val="0"/>
              </a:spcBef>
              <a:buClr>
                <a:srgbClr val="595959"/>
              </a:buClr>
              <a:buSzPct val="100000"/>
              <a:buFont typeface="Lucida Sans"/>
            </a:pPr>
            <a:r>
              <a:rPr lang="en-US" sz="2200">
                <a:latin typeface="Lucida Sans"/>
                <a:ea typeface="Lucida Sans"/>
                <a:cs typeface="Lucida Sans"/>
                <a:sym typeface="Lucida Sans"/>
              </a:rPr>
              <a:t>7.NS.A.2: Apply and extend previous understandings of multiplication and division and of fractions to multiply and divide rational numbers.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49"/>
        <p:cNvGrpSpPr/>
        <p:nvPr/>
      </p:nvGrpSpPr>
      <p:grpSpPr>
        <a:xfrm>
          <a:off x="0" y="0"/>
          <a:ext cx="0" cy="0"/>
          <a:chOff x="0" y="0"/>
          <a:chExt cx="0" cy="0"/>
        </a:xfrm>
      </p:grpSpPr>
      <p:sp>
        <p:nvSpPr>
          <p:cNvPr id="850" name="Shape 850"/>
          <p:cNvSpPr txBox="1">
            <a:spLocks noGrp="1"/>
          </p:cNvSpPr>
          <p:nvPr>
            <p:ph type="title" idx="4294967295"/>
          </p:nvPr>
        </p:nvSpPr>
        <p:spPr>
          <a:xfrm>
            <a:off x="0" y="0"/>
            <a:ext cx="9144000" cy="7587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Use and Connect Multiple Representations</a:t>
            </a:r>
          </a:p>
        </p:txBody>
      </p:sp>
      <p:pic>
        <p:nvPicPr>
          <p:cNvPr id="851" name="Shape 851"/>
          <p:cNvPicPr preferRelativeResize="0"/>
          <p:nvPr/>
        </p:nvPicPr>
        <p:blipFill rotWithShape="1">
          <a:blip r:embed="rId3">
            <a:alphaModFix/>
          </a:blip>
          <a:srcRect/>
          <a:stretch/>
        </p:blipFill>
        <p:spPr>
          <a:xfrm>
            <a:off x="622408" y="785435"/>
            <a:ext cx="7746900" cy="5386800"/>
          </a:xfrm>
          <a:prstGeom prst="rect">
            <a:avLst/>
          </a:prstGeom>
          <a:noFill/>
          <a:ln>
            <a:noFill/>
          </a:ln>
        </p:spPr>
      </p:pic>
      <p:pic>
        <p:nvPicPr>
          <p:cNvPr id="852" name="Shape 852"/>
          <p:cNvPicPr preferRelativeResize="0"/>
          <p:nvPr/>
        </p:nvPicPr>
        <p:blipFill rotWithShape="1">
          <a:blip r:embed="rId4">
            <a:alphaModFix/>
          </a:blip>
          <a:srcRect/>
          <a:stretch/>
        </p:blipFill>
        <p:spPr>
          <a:xfrm>
            <a:off x="228597" y="6169571"/>
            <a:ext cx="8686800" cy="505500"/>
          </a:xfrm>
          <a:prstGeom prst="rect">
            <a:avLst/>
          </a:prstGeom>
          <a:noFill/>
          <a:ln>
            <a:noFill/>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57"/>
        <p:cNvGrpSpPr/>
        <p:nvPr/>
      </p:nvGrpSpPr>
      <p:grpSpPr>
        <a:xfrm>
          <a:off x="0" y="0"/>
          <a:ext cx="0" cy="0"/>
          <a:chOff x="0" y="0"/>
          <a:chExt cx="0" cy="0"/>
        </a:xfrm>
      </p:grpSpPr>
      <p:pic>
        <p:nvPicPr>
          <p:cNvPr id="858" name="Shape 858" descr="Mult Rep Planning tool.PNG"/>
          <p:cNvPicPr preferRelativeResize="0"/>
          <p:nvPr/>
        </p:nvPicPr>
        <p:blipFill>
          <a:blip r:embed="rId3">
            <a:alphaModFix/>
          </a:blip>
          <a:stretch>
            <a:fillRect/>
          </a:stretch>
        </p:blipFill>
        <p:spPr>
          <a:xfrm>
            <a:off x="152400" y="0"/>
            <a:ext cx="8839197" cy="6407296"/>
          </a:xfrm>
          <a:prstGeom prst="rect">
            <a:avLst/>
          </a:prstGeom>
          <a:noFill/>
          <a:ln>
            <a:no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63"/>
        <p:cNvGrpSpPr/>
        <p:nvPr/>
      </p:nvGrpSpPr>
      <p:grpSpPr>
        <a:xfrm>
          <a:off x="0" y="0"/>
          <a:ext cx="0" cy="0"/>
          <a:chOff x="0" y="0"/>
          <a:chExt cx="0" cy="0"/>
        </a:xfrm>
      </p:grpSpPr>
      <p:sp>
        <p:nvSpPr>
          <p:cNvPr id="864" name="Shape 864"/>
          <p:cNvSpPr txBox="1">
            <a:spLocks noGrp="1"/>
          </p:cNvSpPr>
          <p:nvPr>
            <p:ph type="title"/>
          </p:nvPr>
        </p:nvSpPr>
        <p:spPr>
          <a:xfrm>
            <a:off x="304800" y="274637"/>
            <a:ext cx="8382000" cy="1143000"/>
          </a:xfrm>
          <a:prstGeom prst="rect">
            <a:avLst/>
          </a:prstGeom>
        </p:spPr>
        <p:txBody>
          <a:bodyPr lIns="91425" tIns="91425" rIns="91425" bIns="91425" anchor="ctr" anchorCtr="0">
            <a:noAutofit/>
          </a:bodyPr>
          <a:lstStyle/>
          <a:p>
            <a:pPr lvl="0">
              <a:spcBef>
                <a:spcPts val="0"/>
              </a:spcBef>
              <a:buNone/>
            </a:pPr>
            <a:r>
              <a:rPr lang="en-US">
                <a:latin typeface="Lucida Sans"/>
                <a:ea typeface="Lucida Sans"/>
                <a:cs typeface="Lucida Sans"/>
                <a:sym typeface="Lucida Sans"/>
              </a:rPr>
              <a:t>Pause and Reflect: Purposeful Instruction</a:t>
            </a:r>
          </a:p>
        </p:txBody>
      </p:sp>
      <p:sp>
        <p:nvSpPr>
          <p:cNvPr id="865" name="Shape 865"/>
          <p:cNvSpPr txBox="1">
            <a:spLocks noGrp="1"/>
          </p:cNvSpPr>
          <p:nvPr>
            <p:ph type="body" idx="1"/>
          </p:nvPr>
        </p:nvSpPr>
        <p:spPr>
          <a:xfrm>
            <a:off x="167400" y="1293550"/>
            <a:ext cx="8809200" cy="4526100"/>
          </a:xfrm>
          <a:prstGeom prst="rect">
            <a:avLst/>
          </a:prstGeom>
        </p:spPr>
        <p:txBody>
          <a:bodyPr lIns="91425" tIns="91425" rIns="91425" bIns="91425" anchor="t" anchorCtr="0">
            <a:noAutofit/>
          </a:bodyPr>
          <a:lstStyle/>
          <a:p>
            <a:pPr lvl="0" rtl="0">
              <a:spcBef>
                <a:spcPts val="0"/>
              </a:spcBef>
              <a:buNone/>
            </a:pPr>
            <a:endParaRPr>
              <a:latin typeface="Lucida Sans"/>
              <a:ea typeface="Lucida Sans"/>
              <a:cs typeface="Lucida Sans"/>
              <a:sym typeface="Lucida Sans"/>
            </a:endParaRPr>
          </a:p>
          <a:p>
            <a:pPr lvl="0">
              <a:spcBef>
                <a:spcPts val="0"/>
              </a:spcBef>
              <a:buNone/>
            </a:pPr>
            <a:r>
              <a:rPr lang="en-US">
                <a:latin typeface="Lucida Sans"/>
                <a:ea typeface="Lucida Sans"/>
                <a:cs typeface="Lucida Sans"/>
                <a:sym typeface="Lucida Sans"/>
              </a:rPr>
              <a:t>Where in the Concrete-&gt;Pictorial-&gt;Abstract progression are the conceptual understanding and fluency standards for your grade?</a:t>
            </a:r>
          </a:p>
          <a:p>
            <a:pPr lvl="0">
              <a:spcBef>
                <a:spcPts val="0"/>
              </a:spcBef>
              <a:buNone/>
            </a:pPr>
            <a:endParaRPr>
              <a:latin typeface="Lucida Sans"/>
              <a:ea typeface="Lucida Sans"/>
              <a:cs typeface="Lucida Sans"/>
              <a:sym typeface="Lucida Sans"/>
            </a:endParaRPr>
          </a:p>
          <a:p>
            <a:pPr lvl="0">
              <a:spcBef>
                <a:spcPts val="0"/>
              </a:spcBef>
              <a:buNone/>
            </a:pPr>
            <a:endParaRPr>
              <a:latin typeface="Lucida Sans"/>
              <a:ea typeface="Lucida Sans"/>
              <a:cs typeface="Lucida Sans"/>
              <a:sym typeface="Lucida Sans"/>
            </a:endParaRPr>
          </a:p>
          <a:p>
            <a:pPr lvl="0">
              <a:spcBef>
                <a:spcPts val="0"/>
              </a:spcBef>
              <a:buNone/>
            </a:pPr>
            <a:endParaRPr>
              <a:latin typeface="Lucida Sans"/>
              <a:ea typeface="Lucida Sans"/>
              <a:cs typeface="Lucida Sans"/>
              <a:sym typeface="Lucida Sans"/>
            </a:endParaRPr>
          </a:p>
          <a:p>
            <a:pPr lvl="0">
              <a:spcBef>
                <a:spcPts val="0"/>
              </a:spcBef>
              <a:buNone/>
            </a:pPr>
            <a:r>
              <a:rPr lang="en-US">
                <a:latin typeface="Lucida Sans"/>
                <a:ea typeface="Lucida Sans"/>
                <a:cs typeface="Lucida Sans"/>
                <a:sym typeface="Lucida Sans"/>
              </a:rPr>
              <a:t>How does using multiple representations support students’ building fluency?  </a:t>
            </a:r>
          </a:p>
        </p:txBody>
      </p:sp>
      <p:pic>
        <p:nvPicPr>
          <p:cNvPr id="866" name="Shape 866"/>
          <p:cNvPicPr preferRelativeResize="0"/>
          <p:nvPr/>
        </p:nvPicPr>
        <p:blipFill>
          <a:blip r:embed="rId3">
            <a:alphaModFix/>
          </a:blip>
          <a:stretch>
            <a:fillRect/>
          </a:stretch>
        </p:blipFill>
        <p:spPr>
          <a:xfrm>
            <a:off x="2928225" y="2508100"/>
            <a:ext cx="2884250" cy="1394000"/>
          </a:xfrm>
          <a:prstGeom prst="rect">
            <a:avLst/>
          </a:prstGeom>
          <a:noFill/>
          <a:ln>
            <a:noFill/>
          </a:ln>
        </p:spPr>
      </p:pic>
      <p:pic>
        <p:nvPicPr>
          <p:cNvPr id="867" name="Shape 867"/>
          <p:cNvPicPr preferRelativeResize="0"/>
          <p:nvPr/>
        </p:nvPicPr>
        <p:blipFill rotWithShape="1">
          <a:blip r:embed="rId4">
            <a:alphaModFix/>
          </a:blip>
          <a:srcRect/>
          <a:stretch/>
        </p:blipFill>
        <p:spPr>
          <a:xfrm>
            <a:off x="3091905" y="4631296"/>
            <a:ext cx="2556900" cy="1777800"/>
          </a:xfrm>
          <a:prstGeom prst="rect">
            <a:avLst/>
          </a:prstGeom>
          <a:noFill/>
          <a:ln>
            <a:no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72"/>
        <p:cNvGrpSpPr/>
        <p:nvPr/>
      </p:nvGrpSpPr>
      <p:grpSpPr>
        <a:xfrm>
          <a:off x="0" y="0"/>
          <a:ext cx="0" cy="0"/>
          <a:chOff x="0" y="0"/>
          <a:chExt cx="0" cy="0"/>
        </a:xfrm>
      </p:grpSpPr>
      <p:sp>
        <p:nvSpPr>
          <p:cNvPr id="873" name="Shape 873"/>
          <p:cNvSpPr txBox="1">
            <a:spLocks noGrp="1"/>
          </p:cNvSpPr>
          <p:nvPr>
            <p:ph type="title"/>
          </p:nvPr>
        </p:nvSpPr>
        <p:spPr>
          <a:xfrm>
            <a:off x="301752" y="304800"/>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Consistent Practice</a:t>
            </a:r>
          </a:p>
        </p:txBody>
      </p:sp>
      <p:sp>
        <p:nvSpPr>
          <p:cNvPr id="874" name="Shape 874"/>
          <p:cNvSpPr txBox="1">
            <a:spLocks noGrp="1"/>
          </p:cNvSpPr>
          <p:nvPr>
            <p:ph type="body" idx="1"/>
          </p:nvPr>
        </p:nvSpPr>
        <p:spPr>
          <a:xfrm>
            <a:off x="127750" y="2521100"/>
            <a:ext cx="8708400" cy="36120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Clr>
                <a:schemeClr val="accent1"/>
              </a:buClr>
              <a:buSzPct val="25000"/>
              <a:buFont typeface="Noto Sans Symbols"/>
              <a:buNone/>
            </a:pPr>
            <a:r>
              <a:rPr lang="en-US" sz="2400" b="1" i="0" u="none" strike="noStrike" cap="none" dirty="0">
                <a:solidFill>
                  <a:schemeClr val="dk2"/>
                </a:solidFill>
                <a:latin typeface="Lucida Sans"/>
                <a:ea typeface="Lucida Sans"/>
                <a:cs typeface="Lucida Sans"/>
                <a:sym typeface="Lucida Sans"/>
              </a:rPr>
              <a:t>“Do we give students the opportunity to think about what they know and understand and use it in ways that make sense to them?” </a:t>
            </a:r>
            <a:r>
              <a:rPr lang="en-US" sz="3200" b="1" i="0" u="none" strike="noStrike" cap="none" dirty="0">
                <a:solidFill>
                  <a:schemeClr val="dk2"/>
                </a:solidFill>
                <a:ea typeface="Georgia"/>
                <a:cs typeface="Georgia"/>
                <a:sym typeface="Georgia"/>
              </a:rPr>
              <a:t> </a:t>
            </a:r>
            <a:r>
              <a:rPr lang="en-US" sz="2400" b="0" i="1" u="none" strike="noStrike" cap="none" dirty="0">
                <a:solidFill>
                  <a:schemeClr val="dk2"/>
                </a:solidFill>
                <a:ea typeface="Georgia"/>
                <a:cs typeface="Georgia"/>
                <a:sym typeface="Georgia"/>
              </a:rPr>
              <a:t>(</a:t>
            </a:r>
            <a:r>
              <a:rPr lang="en-US" sz="2400" b="0" i="1" u="none" strike="noStrike" cap="none" dirty="0" err="1">
                <a:solidFill>
                  <a:schemeClr val="dk2"/>
                </a:solidFill>
                <a:ea typeface="Georgia"/>
                <a:cs typeface="Georgia"/>
                <a:sym typeface="Georgia"/>
              </a:rPr>
              <a:t>Gojak</a:t>
            </a:r>
            <a:r>
              <a:rPr lang="en-US" sz="2400" b="0" i="1" u="none" strike="noStrike" cap="none" dirty="0">
                <a:solidFill>
                  <a:schemeClr val="dk2"/>
                </a:solidFill>
                <a:ea typeface="Georgia"/>
                <a:cs typeface="Georgia"/>
                <a:sym typeface="Georgia"/>
              </a:rPr>
              <a:t>, 2012)</a:t>
            </a:r>
          </a:p>
          <a:p>
            <a:pPr marL="0" marR="0" lvl="0" indent="0" algn="ctr" rtl="0">
              <a:spcBef>
                <a:spcPts val="1840"/>
              </a:spcBef>
              <a:spcAft>
                <a:spcPts val="0"/>
              </a:spcAft>
              <a:buClr>
                <a:schemeClr val="accent1"/>
              </a:buClr>
              <a:buSzPct val="25000"/>
              <a:buFont typeface="Noto Sans Symbols"/>
              <a:buNone/>
            </a:pPr>
            <a:endParaRPr sz="2400" b="1" dirty="0">
              <a:solidFill>
                <a:srgbClr val="4B5064"/>
              </a:solidFill>
              <a:latin typeface="Lucida Sans"/>
              <a:ea typeface="Lucida Sans"/>
              <a:cs typeface="Lucida Sans"/>
              <a:sym typeface="Lucida Sans"/>
            </a:endParaRPr>
          </a:p>
          <a:p>
            <a:pPr marL="0" marR="0" lvl="0" indent="0" algn="ctr" rtl="0">
              <a:spcBef>
                <a:spcPts val="1840"/>
              </a:spcBef>
              <a:spcAft>
                <a:spcPts val="0"/>
              </a:spcAft>
              <a:buClr>
                <a:schemeClr val="accent1"/>
              </a:buClr>
              <a:buSzPct val="25000"/>
              <a:buFont typeface="Noto Sans Symbols"/>
              <a:buNone/>
            </a:pPr>
            <a:r>
              <a:rPr lang="en-US" sz="2400" b="1" i="0" u="none" strike="noStrike" cap="none" dirty="0">
                <a:solidFill>
                  <a:srgbClr val="4B5064"/>
                </a:solidFill>
                <a:latin typeface="Lucida Sans"/>
                <a:ea typeface="Lucida Sans"/>
                <a:cs typeface="Lucida Sans"/>
                <a:sym typeface="Lucida Sans"/>
              </a:rPr>
              <a:t>“If fluency is the goal, classroom instruction must emphasize the development and application of strategies.” </a:t>
            </a:r>
            <a:r>
              <a:rPr lang="en-US" sz="2400" b="0" i="1" u="none" strike="noStrike" cap="none" dirty="0">
                <a:solidFill>
                  <a:srgbClr val="4B5064"/>
                </a:solidFill>
                <a:ea typeface="Georgia"/>
                <a:cs typeface="Georgia"/>
                <a:sym typeface="Georgia"/>
              </a:rPr>
              <a:t>(Kling, 2011)</a:t>
            </a:r>
          </a:p>
          <a:p>
            <a:pPr marL="0" marR="0" lvl="0" indent="0" algn="l" rtl="0">
              <a:spcBef>
                <a:spcPts val="360"/>
              </a:spcBef>
              <a:spcAft>
                <a:spcPts val="0"/>
              </a:spcAft>
              <a:buClr>
                <a:schemeClr val="accent1"/>
              </a:buClr>
              <a:buSzPct val="25000"/>
              <a:buFont typeface="Noto Sans Symbols"/>
              <a:buNone/>
            </a:pPr>
            <a:endParaRPr sz="1800" b="0" i="1" u="none" strike="noStrike" cap="none" dirty="0">
              <a:solidFill>
                <a:srgbClr val="546D79"/>
              </a:solidFill>
              <a:ea typeface="Georgia"/>
              <a:cs typeface="Georgia"/>
              <a:sym typeface="Georgia"/>
            </a:endParaRPr>
          </a:p>
          <a:p>
            <a:pPr marL="0" marR="0" lvl="0" indent="0" algn="l" rtl="0">
              <a:spcBef>
                <a:spcPts val="540"/>
              </a:spcBef>
              <a:buClr>
                <a:schemeClr val="accent1"/>
              </a:buClr>
              <a:buSzPct val="25000"/>
              <a:buFont typeface="Noto Sans Symbols"/>
              <a:buNone/>
            </a:pPr>
            <a:endParaRPr sz="2700" b="0" i="0" u="none" strike="noStrike" cap="none" dirty="0">
              <a:solidFill>
                <a:schemeClr val="dk1"/>
              </a:solidFill>
              <a:ea typeface="Georgia"/>
              <a:cs typeface="Georgia"/>
              <a:sym typeface="Georgia"/>
            </a:endParaRPr>
          </a:p>
        </p:txBody>
      </p:sp>
      <p:pic>
        <p:nvPicPr>
          <p:cNvPr id="875" name="Shape 875" descr="Gears.PNG"/>
          <p:cNvPicPr preferRelativeResize="0"/>
          <p:nvPr/>
        </p:nvPicPr>
        <p:blipFill>
          <a:blip r:embed="rId3">
            <a:alphaModFix/>
          </a:blip>
          <a:stretch>
            <a:fillRect/>
          </a:stretch>
        </p:blipFill>
        <p:spPr>
          <a:xfrm>
            <a:off x="6731575" y="132774"/>
            <a:ext cx="2291850" cy="1693225"/>
          </a:xfrm>
          <a:prstGeom prst="rect">
            <a:avLst/>
          </a:prstGeom>
          <a:noFill/>
          <a:ln>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sp>
        <p:nvSpPr>
          <p:cNvPr id="881" name="Shape 881"/>
          <p:cNvSpPr txBox="1">
            <a:spLocks noGrp="1"/>
          </p:cNvSpPr>
          <p:nvPr>
            <p:ph type="title"/>
          </p:nvPr>
        </p:nvSpPr>
        <p:spPr>
          <a:xfrm>
            <a:off x="301752" y="3840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a:latin typeface="Lucida Sans"/>
                <a:ea typeface="Lucida Sans"/>
                <a:cs typeface="Lucida Sans"/>
                <a:sym typeface="Lucida Sans"/>
              </a:rPr>
              <a:t>Consistent Practice</a:t>
            </a:r>
          </a:p>
        </p:txBody>
      </p:sp>
      <p:sp>
        <p:nvSpPr>
          <p:cNvPr id="882" name="Shape 882"/>
          <p:cNvSpPr txBox="1">
            <a:spLocks noGrp="1"/>
          </p:cNvSpPr>
          <p:nvPr>
            <p:ph type="body" idx="1"/>
          </p:nvPr>
        </p:nvSpPr>
        <p:spPr>
          <a:xfrm>
            <a:off x="317000" y="1752650"/>
            <a:ext cx="8503800" cy="4621200"/>
          </a:xfrm>
          <a:prstGeom prst="rect">
            <a:avLst/>
          </a:prstGeom>
          <a:noFill/>
          <a:ln>
            <a:noFill/>
          </a:ln>
        </p:spPr>
        <p:txBody>
          <a:bodyPr lIns="91425" tIns="45700" rIns="91425" bIns="45700" anchor="t" anchorCtr="0">
            <a:noAutofit/>
          </a:bodyPr>
          <a:lstStyle/>
          <a:p>
            <a:pPr marL="457200" lvl="0" indent="-381000" rtl="0">
              <a:spcBef>
                <a:spcPts val="0"/>
              </a:spcBef>
              <a:spcAft>
                <a:spcPts val="1000"/>
              </a:spcAft>
              <a:buSzPct val="100000"/>
              <a:buFont typeface="Lucida Sans"/>
            </a:pPr>
            <a:r>
              <a:rPr lang="en-US" sz="2400" dirty="0">
                <a:latin typeface="Lucida Sans"/>
                <a:ea typeface="Lucida Sans"/>
                <a:cs typeface="Lucida Sans"/>
                <a:sym typeface="Lucida Sans"/>
              </a:rPr>
              <a:t>exercise repeated reasoning</a:t>
            </a:r>
          </a:p>
          <a:p>
            <a:pPr marL="457200" lvl="0" indent="-381000" rtl="0">
              <a:spcBef>
                <a:spcPts val="0"/>
              </a:spcBef>
              <a:spcAft>
                <a:spcPts val="1000"/>
              </a:spcAft>
              <a:buSzPct val="100000"/>
              <a:buFont typeface="Lucida Sans"/>
            </a:pPr>
            <a:r>
              <a:rPr lang="en-US" sz="2400" dirty="0">
                <a:latin typeface="Lucida Sans"/>
                <a:ea typeface="Lucida Sans"/>
                <a:cs typeface="Lucida Sans"/>
                <a:sym typeface="Lucida Sans"/>
              </a:rPr>
              <a:t>build automaticity</a:t>
            </a:r>
          </a:p>
          <a:p>
            <a:pPr marL="0" lvl="0" indent="0" rtl="0">
              <a:spcBef>
                <a:spcPts val="0"/>
              </a:spcBef>
              <a:spcAft>
                <a:spcPts val="1000"/>
              </a:spcAft>
              <a:buNone/>
            </a:pPr>
            <a:endParaRPr sz="2400" dirty="0">
              <a:latin typeface="Lucida Sans"/>
              <a:ea typeface="Lucida Sans"/>
              <a:cs typeface="Lucida Sans"/>
              <a:sym typeface="Lucida Sans"/>
            </a:endParaRPr>
          </a:p>
          <a:p>
            <a:pPr marL="0" lvl="0" indent="0" rtl="0">
              <a:spcBef>
                <a:spcPts val="0"/>
              </a:spcBef>
              <a:spcAft>
                <a:spcPts val="1000"/>
              </a:spcAft>
              <a:buNone/>
            </a:pPr>
            <a:r>
              <a:rPr lang="en-US" sz="2400" dirty="0">
                <a:latin typeface="Lucida Sans"/>
                <a:ea typeface="Lucida Sans"/>
                <a:cs typeface="Lucida Sans"/>
                <a:sym typeface="Lucida Sans"/>
              </a:rPr>
              <a:t>What practice opportunities can teachers structure for students?</a:t>
            </a:r>
          </a:p>
          <a:p>
            <a:pPr marL="457200" lvl="0" indent="-381000" rtl="0">
              <a:lnSpc>
                <a:spcPct val="115000"/>
              </a:lnSpc>
              <a:spcBef>
                <a:spcPts val="0"/>
              </a:spcBef>
              <a:spcAft>
                <a:spcPts val="1000"/>
              </a:spcAft>
              <a:buSzPct val="100000"/>
              <a:buFont typeface="Lucida Sans"/>
            </a:pPr>
            <a:r>
              <a:rPr lang="en-US" sz="2400" dirty="0">
                <a:latin typeface="Lucida Sans"/>
                <a:ea typeface="Lucida Sans"/>
                <a:cs typeface="Lucida Sans"/>
                <a:sym typeface="Lucida Sans"/>
              </a:rPr>
              <a:t>Number Talks</a:t>
            </a:r>
          </a:p>
          <a:p>
            <a:pPr marL="457200" lvl="0" indent="-381000" rtl="0">
              <a:lnSpc>
                <a:spcPct val="115000"/>
              </a:lnSpc>
              <a:spcBef>
                <a:spcPts val="0"/>
              </a:spcBef>
              <a:spcAft>
                <a:spcPts val="1000"/>
              </a:spcAft>
              <a:buSzPct val="100000"/>
              <a:buFont typeface="Lucida Sans"/>
            </a:pPr>
            <a:r>
              <a:rPr lang="en-US" sz="2400" dirty="0">
                <a:latin typeface="Lucida Sans"/>
                <a:ea typeface="Lucida Sans"/>
                <a:cs typeface="Lucida Sans"/>
                <a:sym typeface="Lucida Sans"/>
              </a:rPr>
              <a:t>Hands-on/Minds-on Games</a:t>
            </a:r>
          </a:p>
          <a:p>
            <a:pPr marL="457200" lvl="0" indent="-381000" rtl="0">
              <a:lnSpc>
                <a:spcPct val="115000"/>
              </a:lnSpc>
              <a:spcBef>
                <a:spcPts val="0"/>
              </a:spcBef>
              <a:spcAft>
                <a:spcPts val="1000"/>
              </a:spcAft>
              <a:buSzPct val="100000"/>
              <a:buFont typeface="Lucida Sans"/>
            </a:pPr>
            <a:r>
              <a:rPr lang="en-US" sz="2400" dirty="0">
                <a:latin typeface="Lucida Sans"/>
                <a:ea typeface="Lucida Sans"/>
                <a:cs typeface="Lucida Sans"/>
                <a:sym typeface="Lucida Sans"/>
              </a:rPr>
              <a:t>Strategically selected flash cards</a:t>
            </a:r>
          </a:p>
          <a:p>
            <a:pPr marL="457200" lvl="0" indent="-381000" rtl="0">
              <a:lnSpc>
                <a:spcPct val="115000"/>
              </a:lnSpc>
              <a:spcBef>
                <a:spcPts val="0"/>
              </a:spcBef>
              <a:spcAft>
                <a:spcPts val="1000"/>
              </a:spcAft>
              <a:buSzPct val="100000"/>
              <a:buFont typeface="Lucida Sans"/>
            </a:pPr>
            <a:r>
              <a:rPr lang="en-US" sz="2400" dirty="0">
                <a:latin typeface="Lucida Sans"/>
                <a:ea typeface="Lucida Sans"/>
                <a:cs typeface="Lucida Sans"/>
                <a:sym typeface="Lucida Sans"/>
              </a:rPr>
              <a:t>Targeted activity sheets</a:t>
            </a:r>
          </a:p>
          <a:p>
            <a:pPr marL="0" marR="0" lvl="0" indent="0" algn="l" rtl="0">
              <a:spcBef>
                <a:spcPts val="600"/>
              </a:spcBef>
              <a:spcAft>
                <a:spcPts val="0"/>
              </a:spcAft>
              <a:buClr>
                <a:schemeClr val="accent1"/>
              </a:buClr>
              <a:buSzPct val="25000"/>
              <a:buFont typeface="Noto Sans Symbols"/>
              <a:buNone/>
            </a:pPr>
            <a:endParaRPr sz="2600" b="0" i="0" u="none" strike="noStrike" cap="none" dirty="0">
              <a:solidFill>
                <a:srgbClr val="0070C0"/>
              </a:solidFill>
              <a:ea typeface="Georgia"/>
              <a:cs typeface="Georgia"/>
              <a:sym typeface="Georgia"/>
            </a:endParaRPr>
          </a:p>
          <a:p>
            <a:pPr marL="0" marR="0" lvl="0" indent="0" algn="l" rtl="0">
              <a:spcBef>
                <a:spcPts val="600"/>
              </a:spcBef>
              <a:spcAft>
                <a:spcPts val="0"/>
              </a:spcAft>
              <a:buClr>
                <a:schemeClr val="accent1"/>
              </a:buClr>
              <a:buSzPct val="25000"/>
              <a:buFont typeface="Noto Sans Symbols"/>
              <a:buNone/>
            </a:pPr>
            <a:endParaRPr sz="2600" b="0" i="0" u="none" strike="noStrike" cap="none" dirty="0">
              <a:solidFill>
                <a:srgbClr val="0070C0"/>
              </a:solidFill>
              <a:ea typeface="Georgia"/>
              <a:cs typeface="Georgia"/>
              <a:sym typeface="Georgia"/>
            </a:endParaRPr>
          </a:p>
          <a:p>
            <a:pPr marL="0" marR="0" lvl="0" indent="0" algn="l" rtl="0">
              <a:spcBef>
                <a:spcPts val="1140"/>
              </a:spcBef>
              <a:buClr>
                <a:schemeClr val="accent1"/>
              </a:buClr>
              <a:buSzPct val="25000"/>
              <a:buFont typeface="Noto Sans Symbols"/>
              <a:buNone/>
            </a:pPr>
            <a:endParaRPr sz="2700" b="0" i="0" u="none" strike="noStrike" cap="none" dirty="0">
              <a:solidFill>
                <a:schemeClr val="dk2"/>
              </a:solidFill>
              <a:ea typeface="Georgia"/>
              <a:cs typeface="Georgia"/>
              <a:sym typeface="Georgia"/>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87"/>
        <p:cNvGrpSpPr/>
        <p:nvPr/>
      </p:nvGrpSpPr>
      <p:grpSpPr>
        <a:xfrm>
          <a:off x="0" y="0"/>
          <a:ext cx="0" cy="0"/>
          <a:chOff x="0" y="0"/>
          <a:chExt cx="0" cy="0"/>
        </a:xfrm>
      </p:grpSpPr>
      <p:sp>
        <p:nvSpPr>
          <p:cNvPr id="888" name="Shape 888"/>
          <p:cNvSpPr txBox="1">
            <a:spLocks noGrp="1"/>
          </p:cNvSpPr>
          <p:nvPr>
            <p:ph type="title"/>
          </p:nvPr>
        </p:nvSpPr>
        <p:spPr>
          <a:xfrm>
            <a:off x="304800" y="166912"/>
            <a:ext cx="8572500" cy="1143000"/>
          </a:xfrm>
          <a:prstGeom prst="rect">
            <a:avLst/>
          </a:prstGeom>
        </p:spPr>
        <p:txBody>
          <a:bodyPr lIns="91425" tIns="91425" rIns="91425" bIns="91425" anchor="ctr" anchorCtr="0">
            <a:noAutofit/>
          </a:bodyPr>
          <a:lstStyle/>
          <a:p>
            <a:pPr lvl="0">
              <a:spcBef>
                <a:spcPts val="0"/>
              </a:spcBef>
              <a:buNone/>
            </a:pPr>
            <a:r>
              <a:rPr lang="en-US" dirty="0"/>
              <a:t>Deliberate practice vs “Drill and kill” </a:t>
            </a:r>
          </a:p>
        </p:txBody>
      </p:sp>
      <p:sp>
        <p:nvSpPr>
          <p:cNvPr id="889" name="Shape 889"/>
          <p:cNvSpPr txBox="1">
            <a:spLocks noGrp="1"/>
          </p:cNvSpPr>
          <p:nvPr>
            <p:ph type="body" idx="1"/>
          </p:nvPr>
        </p:nvSpPr>
        <p:spPr>
          <a:xfrm>
            <a:off x="232975" y="986390"/>
            <a:ext cx="8572500" cy="4526100"/>
          </a:xfrm>
          <a:prstGeom prst="rect">
            <a:avLst/>
          </a:prstGeom>
        </p:spPr>
        <p:txBody>
          <a:bodyPr lIns="91425" tIns="91425" rIns="91425" bIns="91425" anchor="t" anchorCtr="0">
            <a:noAutofit/>
          </a:bodyPr>
          <a:lstStyle/>
          <a:p>
            <a:pPr marL="457200" lvl="0" indent="-228600" rtl="0">
              <a:spcBef>
                <a:spcPts val="0"/>
              </a:spcBef>
              <a:spcAft>
                <a:spcPts val="1200"/>
              </a:spcAft>
            </a:pPr>
            <a:r>
              <a:rPr lang="en-US" dirty="0"/>
              <a:t>deliberate selection of problems </a:t>
            </a:r>
          </a:p>
          <a:p>
            <a:pPr marL="457200" lvl="0" indent="-228600" rtl="0">
              <a:spcBef>
                <a:spcPts val="0"/>
              </a:spcBef>
              <a:spcAft>
                <a:spcPts val="1200"/>
              </a:spcAft>
              <a:buFont typeface="Allerta"/>
            </a:pPr>
            <a:r>
              <a:rPr lang="en-US" dirty="0"/>
              <a:t>distributed over time, rather than in a single sitting</a:t>
            </a:r>
          </a:p>
        </p:txBody>
      </p:sp>
      <p:pic>
        <p:nvPicPr>
          <p:cNvPr id="890" name="Shape 890"/>
          <p:cNvPicPr preferRelativeResize="0"/>
          <p:nvPr/>
        </p:nvPicPr>
        <p:blipFill>
          <a:blip r:embed="rId3">
            <a:alphaModFix/>
          </a:blip>
          <a:stretch>
            <a:fillRect/>
          </a:stretch>
        </p:blipFill>
        <p:spPr>
          <a:xfrm>
            <a:off x="647925" y="3331950"/>
            <a:ext cx="3810364" cy="2282249"/>
          </a:xfrm>
          <a:prstGeom prst="rect">
            <a:avLst/>
          </a:prstGeom>
          <a:noFill/>
          <a:ln>
            <a:noFill/>
          </a:ln>
        </p:spPr>
      </p:pic>
      <p:pic>
        <p:nvPicPr>
          <p:cNvPr id="891" name="Shape 891"/>
          <p:cNvPicPr preferRelativeResize="0"/>
          <p:nvPr/>
        </p:nvPicPr>
        <p:blipFill rotWithShape="1">
          <a:blip r:embed="rId4">
            <a:alphaModFix/>
          </a:blip>
          <a:srcRect l="22396"/>
          <a:stretch/>
        </p:blipFill>
        <p:spPr>
          <a:xfrm>
            <a:off x="4858075" y="3037775"/>
            <a:ext cx="3648350" cy="3030099"/>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96"/>
        <p:cNvGrpSpPr/>
        <p:nvPr/>
      </p:nvGrpSpPr>
      <p:grpSpPr>
        <a:xfrm>
          <a:off x="0" y="0"/>
          <a:ext cx="0" cy="0"/>
          <a:chOff x="0" y="0"/>
          <a:chExt cx="0" cy="0"/>
        </a:xfrm>
      </p:grpSpPr>
      <p:sp>
        <p:nvSpPr>
          <p:cNvPr id="897" name="Shape 897"/>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t>Pause and Reflect: Consistent Practice</a:t>
            </a:r>
          </a:p>
        </p:txBody>
      </p:sp>
      <p:sp>
        <p:nvSpPr>
          <p:cNvPr id="898" name="Shape 898"/>
          <p:cNvSpPr txBox="1">
            <a:spLocks noGrp="1"/>
          </p:cNvSpPr>
          <p:nvPr>
            <p:ph type="body" idx="1"/>
          </p:nvPr>
        </p:nvSpPr>
        <p:spPr>
          <a:xfrm>
            <a:off x="304800" y="1710791"/>
            <a:ext cx="8572500" cy="4526100"/>
          </a:xfrm>
          <a:prstGeom prst="rect">
            <a:avLst/>
          </a:prstGeom>
        </p:spPr>
        <p:txBody>
          <a:bodyPr lIns="91425" tIns="91425" rIns="91425" bIns="91425" anchor="t" anchorCtr="0">
            <a:noAutofit/>
          </a:bodyPr>
          <a:lstStyle/>
          <a:p>
            <a:pPr lvl="0">
              <a:spcBef>
                <a:spcPts val="0"/>
              </a:spcBef>
              <a:buNone/>
            </a:pPr>
            <a:r>
              <a:rPr lang="en-US" dirty="0"/>
              <a:t>How does your instruction provide for consistent practice?</a:t>
            </a:r>
          </a:p>
          <a:p>
            <a:pPr lvl="0">
              <a:spcBef>
                <a:spcPts val="0"/>
              </a:spcBef>
              <a:buNone/>
            </a:pPr>
            <a:endParaRPr dirty="0"/>
          </a:p>
          <a:p>
            <a:pPr lvl="0">
              <a:spcBef>
                <a:spcPts val="0"/>
              </a:spcBef>
              <a:buNone/>
            </a:pPr>
            <a:r>
              <a:rPr lang="en-US" dirty="0"/>
              <a:t>Is practice time for your students meaningful in the ways described here?</a:t>
            </a:r>
          </a:p>
          <a:p>
            <a:pPr lvl="0">
              <a:spcBef>
                <a:spcPts val="0"/>
              </a:spcBef>
              <a:buNone/>
            </a:pPr>
            <a:endParaRPr dirty="0"/>
          </a:p>
          <a:p>
            <a:pPr lvl="0">
              <a:spcBef>
                <a:spcPts val="0"/>
              </a:spcBef>
              <a:buNone/>
            </a:pPr>
            <a:r>
              <a:rPr lang="en-US" dirty="0"/>
              <a:t>How could you improve the consistent practice experiences of your students to support their fluency?</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03"/>
        <p:cNvGrpSpPr/>
        <p:nvPr/>
      </p:nvGrpSpPr>
      <p:grpSpPr>
        <a:xfrm>
          <a:off x="0" y="0"/>
          <a:ext cx="0" cy="0"/>
          <a:chOff x="0" y="0"/>
          <a:chExt cx="0" cy="0"/>
        </a:xfrm>
      </p:grpSpPr>
      <p:sp>
        <p:nvSpPr>
          <p:cNvPr id="904" name="Shape 904"/>
          <p:cNvSpPr txBox="1">
            <a:spLocks noGrp="1"/>
          </p:cNvSpPr>
          <p:nvPr>
            <p:ph type="title"/>
          </p:nvPr>
        </p:nvSpPr>
        <p:spPr>
          <a:xfrm>
            <a:off x="301752" y="3078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Balanced Assessment</a:t>
            </a:r>
          </a:p>
        </p:txBody>
      </p:sp>
      <p:sp>
        <p:nvSpPr>
          <p:cNvPr id="905" name="Shape 905"/>
          <p:cNvSpPr txBox="1">
            <a:spLocks noGrp="1"/>
          </p:cNvSpPr>
          <p:nvPr>
            <p:ph type="body" idx="1"/>
          </p:nvPr>
        </p:nvSpPr>
        <p:spPr>
          <a:xfrm>
            <a:off x="320100" y="2078775"/>
            <a:ext cx="8503800" cy="2658600"/>
          </a:xfrm>
          <a:prstGeom prst="rect">
            <a:avLst/>
          </a:prstGeom>
          <a:noFill/>
          <a:ln>
            <a:noFill/>
          </a:ln>
        </p:spPr>
        <p:txBody>
          <a:bodyPr lIns="91425" tIns="45700" rIns="91425" bIns="45700" anchor="t" anchorCtr="0">
            <a:noAutofit/>
          </a:bodyPr>
          <a:lstStyle/>
          <a:p>
            <a:pPr marL="274320" marR="0" lvl="0" indent="-274320" algn="ctr" rtl="0">
              <a:spcBef>
                <a:spcPts val="0"/>
              </a:spcBef>
              <a:spcAft>
                <a:spcPts val="0"/>
              </a:spcAft>
              <a:buClr>
                <a:schemeClr val="accent1"/>
              </a:buClr>
              <a:buSzPct val="25000"/>
              <a:buFont typeface="Noto Sans Symbols"/>
              <a:buNone/>
            </a:pPr>
            <a:r>
              <a:rPr lang="en-US" sz="2400" b="1" i="0" u="none" strike="noStrike" cap="none" dirty="0">
                <a:solidFill>
                  <a:schemeClr val="dk2"/>
                </a:solidFill>
                <a:latin typeface="Lucida Sans"/>
                <a:ea typeface="Lucida Sans"/>
                <a:cs typeface="Lucida Sans"/>
                <a:sym typeface="Lucida Sans"/>
              </a:rPr>
              <a:t>“… by using different ways to assess children, we gain a more comprehensive, accurate picture of what they know, what they do not know, and their misconceptions.”</a:t>
            </a:r>
          </a:p>
          <a:p>
            <a:pPr marL="274320" marR="0" lvl="0" indent="-274320" algn="ctr" rtl="0">
              <a:spcBef>
                <a:spcPts val="480"/>
              </a:spcBef>
              <a:buClr>
                <a:schemeClr val="accent1"/>
              </a:buClr>
              <a:buSzPct val="25000"/>
              <a:buFont typeface="Noto Sans Symbols"/>
              <a:buNone/>
            </a:pPr>
            <a:r>
              <a:rPr lang="en-US" sz="2400" b="0" i="1" u="none" strike="noStrike" cap="none" dirty="0">
                <a:solidFill>
                  <a:schemeClr val="dk2"/>
                </a:solidFill>
                <a:ea typeface="Georgia"/>
                <a:cs typeface="Georgia"/>
                <a:sym typeface="Georgia"/>
              </a:rPr>
              <a:t>(Kling, Bay-Williams, 2014)</a:t>
            </a:r>
          </a:p>
        </p:txBody>
      </p:sp>
      <p:pic>
        <p:nvPicPr>
          <p:cNvPr id="906" name="Shape 906" descr="Gears.PNG"/>
          <p:cNvPicPr preferRelativeResize="0"/>
          <p:nvPr/>
        </p:nvPicPr>
        <p:blipFill>
          <a:blip r:embed="rId3">
            <a:alphaModFix/>
          </a:blip>
          <a:stretch>
            <a:fillRect/>
          </a:stretch>
        </p:blipFill>
        <p:spPr>
          <a:xfrm>
            <a:off x="6731575" y="132774"/>
            <a:ext cx="2291850" cy="1693225"/>
          </a:xfrm>
          <a:prstGeom prst="rect">
            <a:avLst/>
          </a:prstGeom>
          <a:noFill/>
          <a:ln>
            <a:noFill/>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Shape 912"/>
          <p:cNvSpPr txBox="1">
            <a:spLocks noGrp="1"/>
          </p:cNvSpPr>
          <p:nvPr>
            <p:ph type="title"/>
          </p:nvPr>
        </p:nvSpPr>
        <p:spPr>
          <a:xfrm>
            <a:off x="304800" y="274637"/>
            <a:ext cx="8572500" cy="1143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Compare to Reading…</a:t>
            </a:r>
          </a:p>
        </p:txBody>
      </p:sp>
      <p:sp>
        <p:nvSpPr>
          <p:cNvPr id="913" name="Shape 913"/>
          <p:cNvSpPr txBox="1">
            <a:spLocks noGrp="1"/>
          </p:cNvSpPr>
          <p:nvPr>
            <p:ph type="body" idx="1"/>
          </p:nvPr>
        </p:nvSpPr>
        <p:spPr>
          <a:xfrm>
            <a:off x="457200" y="1752600"/>
            <a:ext cx="8153400" cy="4572000"/>
          </a:xfrm>
          <a:prstGeom prst="rect">
            <a:avLst/>
          </a:prstGeom>
          <a:noFill/>
          <a:ln>
            <a:noFill/>
          </a:ln>
        </p:spPr>
        <p:txBody>
          <a:bodyPr lIns="91425" tIns="45700" rIns="91425" bIns="45700" anchor="t" anchorCtr="0">
            <a:noAutofit/>
          </a:bodyPr>
          <a:lstStyle/>
          <a:p>
            <a:pPr marL="274320" marR="0" lvl="0" indent="-223520" algn="l" rtl="0">
              <a:spcBef>
                <a:spcPts val="0"/>
              </a:spcBef>
              <a:spcAft>
                <a:spcPts val="0"/>
              </a:spcAft>
              <a:buClr>
                <a:srgbClr val="595959"/>
              </a:buClr>
              <a:buSzPct val="100000"/>
              <a:buFont typeface="Lucida Sans"/>
              <a:buChar char="•"/>
            </a:pPr>
            <a:r>
              <a:rPr lang="en-US" sz="2400" i="0" u="none" strike="noStrike" cap="none">
                <a:latin typeface="Lucida Sans"/>
                <a:ea typeface="Lucida Sans"/>
                <a:cs typeface="Lucida Sans"/>
                <a:sym typeface="Lucida Sans"/>
              </a:rPr>
              <a:t>Think about how you assess a student’s reading ability:</a:t>
            </a:r>
          </a:p>
          <a:p>
            <a:pPr marL="548640" marR="0" lvl="1" indent="-309880" algn="l" rtl="0">
              <a:spcBef>
                <a:spcPts val="1200"/>
              </a:spcBef>
              <a:spcAft>
                <a:spcPts val="0"/>
              </a:spcAft>
              <a:buClr>
                <a:srgbClr val="595959"/>
              </a:buClr>
              <a:buSzPct val="100000"/>
              <a:buFont typeface="Noto Sans Symbols"/>
              <a:buChar char="▪"/>
            </a:pPr>
            <a:r>
              <a:rPr lang="en-US" sz="2400" i="1" u="none" strike="noStrike" cap="none">
                <a:latin typeface="Lucida Sans"/>
                <a:ea typeface="Lucida Sans"/>
                <a:cs typeface="Lucida Sans"/>
                <a:sym typeface="Lucida Sans"/>
              </a:rPr>
              <a:t>Do you </a:t>
            </a:r>
            <a:r>
              <a:rPr lang="en-US" sz="2400" b="1" i="1" u="none" strike="noStrike" cap="none">
                <a:latin typeface="Lucida Sans"/>
                <a:ea typeface="Lucida Sans"/>
                <a:cs typeface="Lucida Sans"/>
                <a:sym typeface="Lucida Sans"/>
              </a:rPr>
              <a:t>time</a:t>
            </a:r>
            <a:r>
              <a:rPr lang="en-US" sz="2400" i="1" u="none" strike="noStrike" cap="none">
                <a:latin typeface="Lucida Sans"/>
                <a:ea typeface="Lucida Sans"/>
                <a:cs typeface="Lucida Sans"/>
                <a:sym typeface="Lucida Sans"/>
              </a:rPr>
              <a:t> students to see how many words they can read correctly in a specified amount of time?</a:t>
            </a:r>
          </a:p>
          <a:p>
            <a:pPr marL="548640" marR="0" lvl="1" indent="-309880" algn="l" rtl="0">
              <a:spcBef>
                <a:spcPts val="1200"/>
              </a:spcBef>
              <a:spcAft>
                <a:spcPts val="0"/>
              </a:spcAft>
              <a:buClr>
                <a:srgbClr val="595959"/>
              </a:buClr>
              <a:buSzPct val="100000"/>
              <a:buFont typeface="Noto Sans Symbols"/>
              <a:buChar char="▪"/>
            </a:pPr>
            <a:r>
              <a:rPr lang="en-US" sz="2400" i="1" u="none" strike="noStrike" cap="none">
                <a:latin typeface="Lucida Sans"/>
                <a:ea typeface="Lucida Sans"/>
                <a:cs typeface="Lucida Sans"/>
                <a:sym typeface="Lucida Sans"/>
              </a:rPr>
              <a:t>Do you </a:t>
            </a:r>
            <a:r>
              <a:rPr lang="en-US" sz="2400" b="1" i="1" u="none" strike="noStrike" cap="none">
                <a:latin typeface="Lucida Sans"/>
                <a:ea typeface="Lucida Sans"/>
                <a:cs typeface="Lucida Sans"/>
                <a:sym typeface="Lucida Sans"/>
              </a:rPr>
              <a:t>listen</a:t>
            </a:r>
            <a:r>
              <a:rPr lang="en-US" sz="2400" i="1" u="none" strike="noStrike" cap="none">
                <a:latin typeface="Lucida Sans"/>
                <a:ea typeface="Lucida Sans"/>
                <a:cs typeface="Lucida Sans"/>
                <a:sym typeface="Lucida Sans"/>
              </a:rPr>
              <a:t> and </a:t>
            </a:r>
            <a:r>
              <a:rPr lang="en-US" sz="2400" b="1" i="1" u="none" strike="noStrike" cap="none">
                <a:latin typeface="Lucida Sans"/>
                <a:ea typeface="Lucida Sans"/>
                <a:cs typeface="Lucida Sans"/>
                <a:sym typeface="Lucida Sans"/>
              </a:rPr>
              <a:t>observe</a:t>
            </a:r>
            <a:r>
              <a:rPr lang="en-US" sz="2400" i="1" u="none" strike="noStrike" cap="none">
                <a:latin typeface="Lucida Sans"/>
                <a:ea typeface="Lucida Sans"/>
                <a:cs typeface="Lucida Sans"/>
                <a:sym typeface="Lucida Sans"/>
              </a:rPr>
              <a:t> as they read?</a:t>
            </a:r>
          </a:p>
          <a:p>
            <a:pPr marL="548640" marR="0" lvl="1" indent="-309880" algn="l" rtl="0">
              <a:spcBef>
                <a:spcPts val="1200"/>
              </a:spcBef>
              <a:spcAft>
                <a:spcPts val="0"/>
              </a:spcAft>
              <a:buClr>
                <a:srgbClr val="595959"/>
              </a:buClr>
              <a:buSzPct val="100000"/>
              <a:buFont typeface="Noto Sans Symbols"/>
              <a:buChar char="▪"/>
            </a:pPr>
            <a:r>
              <a:rPr lang="en-US" sz="2400" i="1" u="none" strike="noStrike" cap="none">
                <a:latin typeface="Lucida Sans"/>
                <a:ea typeface="Lucida Sans"/>
                <a:cs typeface="Lucida Sans"/>
                <a:sym typeface="Lucida Sans"/>
              </a:rPr>
              <a:t>Do you </a:t>
            </a:r>
            <a:r>
              <a:rPr lang="en-US" sz="2400" b="1" i="1" u="none" strike="noStrike" cap="none">
                <a:latin typeface="Lucida Sans"/>
                <a:ea typeface="Lucida Sans"/>
                <a:cs typeface="Lucida Sans"/>
                <a:sym typeface="Lucida Sans"/>
              </a:rPr>
              <a:t>ask</a:t>
            </a:r>
            <a:r>
              <a:rPr lang="en-US" sz="2400" i="1" u="none" strike="noStrike" cap="none">
                <a:latin typeface="Lucida Sans"/>
                <a:ea typeface="Lucida Sans"/>
                <a:cs typeface="Lucida Sans"/>
                <a:sym typeface="Lucida Sans"/>
              </a:rPr>
              <a:t> questions to see if they understand what they’re reading?</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sp>
        <p:nvSpPr>
          <p:cNvPr id="919" name="Shape 919"/>
          <p:cNvSpPr txBox="1">
            <a:spLocks noGrp="1"/>
          </p:cNvSpPr>
          <p:nvPr>
            <p:ph type="title"/>
          </p:nvPr>
        </p:nvSpPr>
        <p:spPr>
          <a:xfrm>
            <a:off x="285750" y="131012"/>
            <a:ext cx="8572500" cy="1143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Compare to Reading…</a:t>
            </a:r>
          </a:p>
        </p:txBody>
      </p:sp>
      <p:sp>
        <p:nvSpPr>
          <p:cNvPr id="920" name="Shape 920"/>
          <p:cNvSpPr txBox="1">
            <a:spLocks noGrp="1"/>
          </p:cNvSpPr>
          <p:nvPr>
            <p:ph type="body" idx="1"/>
          </p:nvPr>
        </p:nvSpPr>
        <p:spPr>
          <a:xfrm>
            <a:off x="457200" y="1828800"/>
            <a:ext cx="8153400" cy="4572000"/>
          </a:xfrm>
          <a:prstGeom prst="rect">
            <a:avLst/>
          </a:prstGeom>
          <a:noFill/>
          <a:ln>
            <a:noFill/>
          </a:ln>
        </p:spPr>
        <p:txBody>
          <a:bodyPr lIns="91425" tIns="45700" rIns="91425" bIns="45700" anchor="t" anchorCtr="0">
            <a:noAutofit/>
          </a:bodyPr>
          <a:lstStyle/>
          <a:p>
            <a:pPr marL="274320" marR="0" lvl="0" indent="-223520" algn="l" rtl="0">
              <a:spcBef>
                <a:spcPts val="0"/>
              </a:spcBef>
              <a:spcAft>
                <a:spcPts val="0"/>
              </a:spcAft>
              <a:buClr>
                <a:srgbClr val="595959"/>
              </a:buClr>
              <a:buSzPct val="100000"/>
              <a:buFont typeface="Arial"/>
              <a:buChar char="•"/>
            </a:pPr>
            <a:r>
              <a:rPr lang="en-US" sz="2400" i="0" u="none" strike="noStrike" cap="none">
                <a:latin typeface="Lucida Sans"/>
                <a:ea typeface="Lucida Sans"/>
                <a:cs typeface="Lucida Sans"/>
                <a:sym typeface="Lucida Sans"/>
              </a:rPr>
              <a:t>Imagine </a:t>
            </a:r>
            <a:r>
              <a:rPr lang="en-US" sz="2400" b="1" i="0" u="sng" strike="noStrike" cap="none">
                <a:latin typeface="Lucida Sans"/>
                <a:ea typeface="Lucida Sans"/>
                <a:cs typeface="Lucida Sans"/>
                <a:sym typeface="Lucida Sans"/>
              </a:rPr>
              <a:t>only</a:t>
            </a:r>
            <a:r>
              <a:rPr lang="en-US" sz="2400" i="0" u="none" strike="noStrike" cap="none">
                <a:latin typeface="Lucida Sans"/>
                <a:ea typeface="Lucida Sans"/>
                <a:cs typeface="Lucida Sans"/>
                <a:sym typeface="Lucida Sans"/>
              </a:rPr>
              <a:t> using timed tests to assess reading ability… </a:t>
            </a:r>
          </a:p>
          <a:p>
            <a:pPr marL="548640" marR="0" lvl="1" indent="-309880" algn="l" rtl="0">
              <a:spcBef>
                <a:spcPts val="1200"/>
              </a:spcBef>
              <a:spcAft>
                <a:spcPts val="0"/>
              </a:spcAft>
              <a:buClr>
                <a:srgbClr val="595959"/>
              </a:buClr>
              <a:buSzPct val="100000"/>
              <a:buFont typeface="Noto Sans Symbols"/>
              <a:buChar char="▪"/>
            </a:pPr>
            <a:r>
              <a:rPr lang="en-US" sz="2400" i="1" u="none" strike="noStrike" cap="none">
                <a:latin typeface="Lucida Sans"/>
                <a:ea typeface="Lucida Sans"/>
                <a:cs typeface="Lucida Sans"/>
                <a:sym typeface="Lucida Sans"/>
              </a:rPr>
              <a:t>Do you </a:t>
            </a:r>
            <a:r>
              <a:rPr lang="en-US" sz="2400" b="1" i="1" u="none" strike="noStrike" cap="none">
                <a:latin typeface="Lucida Sans"/>
                <a:ea typeface="Lucida Sans"/>
                <a:cs typeface="Lucida Sans"/>
                <a:sym typeface="Lucida Sans"/>
              </a:rPr>
              <a:t>time</a:t>
            </a:r>
            <a:r>
              <a:rPr lang="en-US" sz="2400" i="1" u="none" strike="noStrike" cap="none">
                <a:latin typeface="Lucida Sans"/>
                <a:ea typeface="Lucida Sans"/>
                <a:cs typeface="Lucida Sans"/>
                <a:sym typeface="Lucida Sans"/>
              </a:rPr>
              <a:t> students to see how many words they can read correctly in a specified amount of time?</a:t>
            </a:r>
          </a:p>
          <a:p>
            <a:pPr marL="548640" marR="0" lvl="1" indent="-309880" algn="l" rtl="0">
              <a:spcBef>
                <a:spcPts val="1200"/>
              </a:spcBef>
              <a:spcAft>
                <a:spcPts val="0"/>
              </a:spcAft>
              <a:buClr>
                <a:srgbClr val="595959"/>
              </a:buClr>
              <a:buSzPct val="100000"/>
              <a:buFont typeface="Noto Sans Symbols"/>
              <a:buChar char="▪"/>
            </a:pPr>
            <a:r>
              <a:rPr lang="en-US" sz="2400" i="1" u="none" strike="sngStrike" cap="none">
                <a:latin typeface="Lucida Sans"/>
                <a:ea typeface="Lucida Sans"/>
                <a:cs typeface="Lucida Sans"/>
                <a:sym typeface="Lucida Sans"/>
              </a:rPr>
              <a:t>Do you </a:t>
            </a:r>
            <a:r>
              <a:rPr lang="en-US" sz="2400" b="1" i="1" u="none" strike="sngStrike" cap="none">
                <a:latin typeface="Lucida Sans"/>
                <a:ea typeface="Lucida Sans"/>
                <a:cs typeface="Lucida Sans"/>
                <a:sym typeface="Lucida Sans"/>
              </a:rPr>
              <a:t>listen</a:t>
            </a:r>
            <a:r>
              <a:rPr lang="en-US" sz="2400" i="1" u="none" strike="sngStrike" cap="none">
                <a:latin typeface="Lucida Sans"/>
                <a:ea typeface="Lucida Sans"/>
                <a:cs typeface="Lucida Sans"/>
                <a:sym typeface="Lucida Sans"/>
              </a:rPr>
              <a:t> and </a:t>
            </a:r>
            <a:r>
              <a:rPr lang="en-US" sz="2400" b="1" i="1" u="none" strike="sngStrike" cap="none">
                <a:latin typeface="Lucida Sans"/>
                <a:ea typeface="Lucida Sans"/>
                <a:cs typeface="Lucida Sans"/>
                <a:sym typeface="Lucida Sans"/>
              </a:rPr>
              <a:t>observe</a:t>
            </a:r>
            <a:r>
              <a:rPr lang="en-US" sz="2400" i="1" u="none" strike="sngStrike" cap="none">
                <a:latin typeface="Lucida Sans"/>
                <a:ea typeface="Lucida Sans"/>
                <a:cs typeface="Lucida Sans"/>
                <a:sym typeface="Lucida Sans"/>
              </a:rPr>
              <a:t> as they read?</a:t>
            </a:r>
          </a:p>
          <a:p>
            <a:pPr marL="548640" marR="0" lvl="1" indent="-309880" algn="l" rtl="0">
              <a:spcBef>
                <a:spcPts val="1200"/>
              </a:spcBef>
              <a:spcAft>
                <a:spcPts val="1000"/>
              </a:spcAft>
              <a:buClr>
                <a:srgbClr val="595959"/>
              </a:buClr>
              <a:buSzPct val="100000"/>
              <a:buFont typeface="Noto Sans Symbols"/>
              <a:buChar char="▪"/>
            </a:pPr>
            <a:r>
              <a:rPr lang="en-US" sz="2400" i="1" u="none" strike="sngStrike" cap="none">
                <a:latin typeface="Lucida Sans"/>
                <a:ea typeface="Lucida Sans"/>
                <a:cs typeface="Lucida Sans"/>
                <a:sym typeface="Lucida Sans"/>
              </a:rPr>
              <a:t>Do you </a:t>
            </a:r>
            <a:r>
              <a:rPr lang="en-US" sz="2400" b="1" i="1" u="none" strike="sngStrike" cap="none">
                <a:latin typeface="Lucida Sans"/>
                <a:ea typeface="Lucida Sans"/>
                <a:cs typeface="Lucida Sans"/>
                <a:sym typeface="Lucida Sans"/>
              </a:rPr>
              <a:t>ask</a:t>
            </a:r>
            <a:r>
              <a:rPr lang="en-US" sz="2400" i="1" u="none" strike="sngStrike" cap="none">
                <a:latin typeface="Lucida Sans"/>
                <a:ea typeface="Lucida Sans"/>
                <a:cs typeface="Lucida Sans"/>
                <a:sym typeface="Lucida Sans"/>
              </a:rPr>
              <a:t> questions to see if they understand what they’re reading?</a:t>
            </a:r>
          </a:p>
          <a:p>
            <a:pPr marL="274320" lvl="0" indent="-223520" rtl="0">
              <a:spcBef>
                <a:spcPts val="0"/>
              </a:spcBef>
              <a:buClr>
                <a:srgbClr val="595959"/>
              </a:buClr>
              <a:buSzPct val="100000"/>
              <a:buFont typeface="Lucida Sans"/>
              <a:buChar char="•"/>
            </a:pPr>
            <a:r>
              <a:rPr lang="en-US" sz="2400">
                <a:latin typeface="Lucida Sans"/>
                <a:ea typeface="Lucida Sans"/>
                <a:cs typeface="Lucida Sans"/>
                <a:sym typeface="Lucida Sans"/>
              </a:rPr>
              <a:t>Would you still be confident in your assessment?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sp>
        <p:nvSpPr>
          <p:cNvPr id="926" name="Shape 926"/>
          <p:cNvSpPr txBox="1">
            <a:spLocks noGrp="1"/>
          </p:cNvSpPr>
          <p:nvPr>
            <p:ph type="title"/>
          </p:nvPr>
        </p:nvSpPr>
        <p:spPr>
          <a:xfrm>
            <a:off x="301752" y="3078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a:latin typeface="Lucida Sans"/>
                <a:ea typeface="Lucida Sans"/>
                <a:cs typeface="Lucida Sans"/>
                <a:sym typeface="Lucida Sans"/>
              </a:rPr>
              <a:t>Components of Fluency</a:t>
            </a:r>
          </a:p>
        </p:txBody>
      </p:sp>
      <p:pic>
        <p:nvPicPr>
          <p:cNvPr id="927" name="Shape 927"/>
          <p:cNvPicPr preferRelativeResize="0"/>
          <p:nvPr/>
        </p:nvPicPr>
        <p:blipFill>
          <a:blip r:embed="rId3">
            <a:alphaModFix/>
          </a:blip>
          <a:stretch>
            <a:fillRect/>
          </a:stretch>
        </p:blipFill>
        <p:spPr>
          <a:xfrm>
            <a:off x="730550" y="1518300"/>
            <a:ext cx="6266999" cy="4580249"/>
          </a:xfrm>
          <a:prstGeom prst="rect">
            <a:avLst/>
          </a:prstGeom>
          <a:noFill/>
          <a:ln>
            <a:noFill/>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32"/>
        <p:cNvGrpSpPr/>
        <p:nvPr/>
      </p:nvGrpSpPr>
      <p:grpSpPr>
        <a:xfrm>
          <a:off x="0" y="0"/>
          <a:ext cx="0" cy="0"/>
          <a:chOff x="0" y="0"/>
          <a:chExt cx="0" cy="0"/>
        </a:xfrm>
      </p:grpSpPr>
      <p:sp>
        <p:nvSpPr>
          <p:cNvPr id="933" name="Shape 933"/>
          <p:cNvSpPr txBox="1">
            <a:spLocks noGrp="1"/>
          </p:cNvSpPr>
          <p:nvPr>
            <p:ph type="title"/>
          </p:nvPr>
        </p:nvSpPr>
        <p:spPr>
          <a:xfrm>
            <a:off x="301752" y="3078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Balanced Assessment</a:t>
            </a:r>
          </a:p>
        </p:txBody>
      </p:sp>
      <p:pic>
        <p:nvPicPr>
          <p:cNvPr id="934" name="Shape 934"/>
          <p:cNvPicPr preferRelativeResize="0"/>
          <p:nvPr/>
        </p:nvPicPr>
        <p:blipFill>
          <a:blip r:embed="rId3">
            <a:alphaModFix/>
          </a:blip>
          <a:stretch>
            <a:fillRect/>
          </a:stretch>
        </p:blipFill>
        <p:spPr>
          <a:xfrm>
            <a:off x="4403774" y="1216100"/>
            <a:ext cx="4336624" cy="5343075"/>
          </a:xfrm>
          <a:prstGeom prst="rect">
            <a:avLst/>
          </a:prstGeom>
          <a:noFill/>
          <a:ln w="9525" cap="flat" cmpd="sng">
            <a:solidFill>
              <a:schemeClr val="dk2"/>
            </a:solidFill>
            <a:prstDash val="solid"/>
            <a:round/>
            <a:headEnd type="none" w="med" len="med"/>
            <a:tailEnd type="none" w="med" len="med"/>
          </a:ln>
        </p:spPr>
      </p:pic>
      <p:pic>
        <p:nvPicPr>
          <p:cNvPr id="935" name="Shape 935"/>
          <p:cNvPicPr preferRelativeResize="0"/>
          <p:nvPr/>
        </p:nvPicPr>
        <p:blipFill>
          <a:blip r:embed="rId4">
            <a:alphaModFix/>
          </a:blip>
          <a:stretch>
            <a:fillRect/>
          </a:stretch>
        </p:blipFill>
        <p:spPr>
          <a:xfrm>
            <a:off x="501125" y="3648664"/>
            <a:ext cx="6820275" cy="2208160"/>
          </a:xfrm>
          <a:prstGeom prst="rect">
            <a:avLst/>
          </a:prstGeom>
          <a:noFill/>
          <a:ln w="9525" cap="flat" cmpd="sng">
            <a:solidFill>
              <a:schemeClr val="dk2"/>
            </a:solidFill>
            <a:prstDash val="solid"/>
            <a:round/>
            <a:headEnd type="none" w="med" len="med"/>
            <a:tailEnd type="none" w="med" len="me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Shape 941"/>
          <p:cNvSpPr txBox="1">
            <a:spLocks noGrp="1"/>
          </p:cNvSpPr>
          <p:nvPr>
            <p:ph type="title"/>
          </p:nvPr>
        </p:nvSpPr>
        <p:spPr>
          <a:xfrm>
            <a:off x="301752" y="307847"/>
            <a:ext cx="8534400" cy="759000"/>
          </a:xfrm>
          <a:prstGeom prst="rect">
            <a:avLst/>
          </a:prstGeom>
          <a:noFill/>
          <a:ln>
            <a:noFill/>
          </a:ln>
        </p:spPr>
        <p:txBody>
          <a:bodyPr lIns="91425" tIns="45700" rIns="91425" bIns="45700" anchor="b" anchorCtr="0">
            <a:noAutofit/>
          </a:bodyPr>
          <a:lstStyle/>
          <a:p>
            <a:pPr marL="0" marR="0" lvl="0" indent="0" rtl="0">
              <a:spcBef>
                <a:spcPts val="0"/>
              </a:spcBef>
              <a:buClr>
                <a:schemeClr val="accent1"/>
              </a:buClr>
              <a:buSzPct val="25000"/>
              <a:buFont typeface="Georgia"/>
              <a:buNone/>
            </a:pPr>
            <a:r>
              <a:rPr lang="en-US" sz="2800" i="0" u="none" strike="noStrike" cap="none">
                <a:latin typeface="Lucida Sans"/>
                <a:ea typeface="Lucida Sans"/>
                <a:cs typeface="Lucida Sans"/>
                <a:sym typeface="Lucida Sans"/>
              </a:rPr>
              <a:t>Balanced Assessment</a:t>
            </a:r>
          </a:p>
        </p:txBody>
      </p:sp>
      <p:pic>
        <p:nvPicPr>
          <p:cNvPr id="942" name="Shape 942"/>
          <p:cNvPicPr preferRelativeResize="0"/>
          <p:nvPr/>
        </p:nvPicPr>
        <p:blipFill>
          <a:blip r:embed="rId3">
            <a:alphaModFix/>
          </a:blip>
          <a:stretch>
            <a:fillRect/>
          </a:stretch>
        </p:blipFill>
        <p:spPr>
          <a:xfrm>
            <a:off x="4907123" y="1633689"/>
            <a:ext cx="3769274" cy="4961384"/>
          </a:xfrm>
          <a:prstGeom prst="rect">
            <a:avLst/>
          </a:prstGeom>
          <a:noFill/>
          <a:ln w="9525" cap="flat" cmpd="sng">
            <a:solidFill>
              <a:schemeClr val="dk2"/>
            </a:solidFill>
            <a:prstDash val="solid"/>
            <a:round/>
            <a:headEnd type="none" w="med" len="med"/>
            <a:tailEnd type="none" w="med" len="med"/>
          </a:ln>
        </p:spPr>
      </p:pic>
      <p:pic>
        <p:nvPicPr>
          <p:cNvPr id="943" name="Shape 943"/>
          <p:cNvPicPr preferRelativeResize="0"/>
          <p:nvPr/>
        </p:nvPicPr>
        <p:blipFill>
          <a:blip r:embed="rId4">
            <a:alphaModFix/>
          </a:blip>
          <a:stretch>
            <a:fillRect/>
          </a:stretch>
        </p:blipFill>
        <p:spPr>
          <a:xfrm>
            <a:off x="301750" y="3805199"/>
            <a:ext cx="4689148" cy="2466700"/>
          </a:xfrm>
          <a:prstGeom prst="rect">
            <a:avLst/>
          </a:prstGeom>
          <a:noFill/>
          <a:ln w="9525" cap="flat" cmpd="sng">
            <a:solidFill>
              <a:schemeClr val="dk2"/>
            </a:solidFill>
            <a:prstDash val="solid"/>
            <a:round/>
            <a:headEnd type="none" w="med" len="med"/>
            <a:tailEnd type="none" w="med" len="me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48"/>
        <p:cNvGrpSpPr/>
        <p:nvPr/>
      </p:nvGrpSpPr>
      <p:grpSpPr>
        <a:xfrm>
          <a:off x="0" y="0"/>
          <a:ext cx="0" cy="0"/>
          <a:chOff x="0" y="0"/>
          <a:chExt cx="0" cy="0"/>
        </a:xfrm>
      </p:grpSpPr>
      <p:sp>
        <p:nvSpPr>
          <p:cNvPr id="949" name="Shape 949"/>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t>Pause and Reflect: Balanced Assessment</a:t>
            </a:r>
          </a:p>
        </p:txBody>
      </p:sp>
      <p:sp>
        <p:nvSpPr>
          <p:cNvPr id="950" name="Shape 950"/>
          <p:cNvSpPr txBox="1">
            <a:spLocks noGrp="1"/>
          </p:cNvSpPr>
          <p:nvPr>
            <p:ph type="body" idx="1"/>
          </p:nvPr>
        </p:nvSpPr>
        <p:spPr>
          <a:xfrm>
            <a:off x="304800" y="2173366"/>
            <a:ext cx="8572500" cy="3818641"/>
          </a:xfrm>
          <a:prstGeom prst="rect">
            <a:avLst/>
          </a:prstGeom>
        </p:spPr>
        <p:txBody>
          <a:bodyPr lIns="91425" tIns="91425" rIns="91425" bIns="91425" anchor="t" anchorCtr="0">
            <a:noAutofit/>
          </a:bodyPr>
          <a:lstStyle/>
          <a:p>
            <a:pPr lvl="0">
              <a:spcBef>
                <a:spcPts val="0"/>
              </a:spcBef>
              <a:buNone/>
            </a:pPr>
            <a:r>
              <a:rPr lang="en-US" dirty="0"/>
              <a:t>What changes would you make to your formal and informal assessment of fluency practices?</a:t>
            </a:r>
          </a:p>
          <a:p>
            <a:pPr lvl="0">
              <a:spcBef>
                <a:spcPts val="0"/>
              </a:spcBef>
              <a:buNone/>
            </a:pPr>
            <a:endParaRPr dirty="0"/>
          </a:p>
          <a:p>
            <a:pPr lvl="0">
              <a:spcBef>
                <a:spcPts val="0"/>
              </a:spcBef>
              <a:buNone/>
            </a:pPr>
            <a:r>
              <a:rPr lang="en-US" dirty="0"/>
              <a:t>How could you learn more about your students’ progress toward the required procedural skills and fluencies of your grade level?</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55"/>
        <p:cNvGrpSpPr/>
        <p:nvPr/>
      </p:nvGrpSpPr>
      <p:grpSpPr>
        <a:xfrm>
          <a:off x="0" y="0"/>
          <a:ext cx="0" cy="0"/>
          <a:chOff x="0" y="0"/>
          <a:chExt cx="0" cy="0"/>
        </a:xfrm>
      </p:grpSpPr>
      <p:sp>
        <p:nvSpPr>
          <p:cNvPr id="956" name="Shape 956"/>
          <p:cNvSpPr txBox="1">
            <a:spLocks noGrp="1"/>
          </p:cNvSpPr>
          <p:nvPr>
            <p:ph type="title"/>
          </p:nvPr>
        </p:nvSpPr>
        <p:spPr>
          <a:xfrm>
            <a:off x="216567" y="2441139"/>
            <a:ext cx="8620500" cy="2034300"/>
          </a:xfrm>
          <a:prstGeom prst="rect">
            <a:avLst/>
          </a:prstGeom>
          <a:noFill/>
          <a:ln>
            <a:noFill/>
          </a:ln>
        </p:spPr>
        <p:txBody>
          <a:bodyPr lIns="91425" tIns="45700" rIns="91425" bIns="45700" anchor="ctr" anchorCtr="0">
            <a:noAutofit/>
          </a:bodyPr>
          <a:lstStyle/>
          <a:p>
            <a:pPr marL="0" marR="0" lvl="0" indent="0" algn="ctr" rtl="0">
              <a:spcBef>
                <a:spcPts val="0"/>
              </a:spcBef>
              <a:buClr>
                <a:schemeClr val="lt1"/>
              </a:buClr>
              <a:buSzPct val="25000"/>
              <a:buFont typeface="Allerta"/>
              <a:buNone/>
            </a:pPr>
            <a:r>
              <a:rPr lang="en-US" sz="2800" b="0" i="0" u="none" strike="noStrike" cap="none" dirty="0">
                <a:solidFill>
                  <a:schemeClr val="lt1"/>
                </a:solidFill>
                <a:cs typeface="Allerta"/>
                <a:sym typeface="Allerta"/>
              </a:rPr>
              <a:t>Poll:</a:t>
            </a:r>
          </a:p>
          <a:p>
            <a:pPr marL="0" marR="0" lvl="0" indent="0" algn="ctr" rtl="0">
              <a:spcBef>
                <a:spcPts val="0"/>
              </a:spcBef>
              <a:buClr>
                <a:schemeClr val="lt1"/>
              </a:buClr>
              <a:buSzPct val="25000"/>
              <a:buFont typeface="Allerta"/>
              <a:buNone/>
            </a:pPr>
            <a:r>
              <a:rPr lang="en-US" dirty="0"/>
              <a:t>Which of the three aspects mentioned (Purposeful Instruction, Consistent Practice, Balanced Assessment) would you like to explore further?</a:t>
            </a:r>
            <a:r>
              <a:rPr lang="en-US" sz="2800" b="0" i="0" u="none" strike="noStrike" cap="none" dirty="0">
                <a:solidFill>
                  <a:schemeClr val="lt1"/>
                </a:solidFill>
                <a:cs typeface="Allerta"/>
                <a:sym typeface="Allerta"/>
              </a:rPr>
              <a:t> </a:t>
            </a:r>
            <a:br>
              <a:rPr lang="en-US" sz="2800" b="0" i="0" u="none" strike="noStrike" cap="none" dirty="0">
                <a:solidFill>
                  <a:schemeClr val="lt1"/>
                </a:solidFill>
                <a:cs typeface="Allerta"/>
                <a:sym typeface="Allerta"/>
              </a:rPr>
            </a:br>
            <a:endParaRPr lang="en-US" sz="2800" b="0" i="0" u="none" strike="noStrike" cap="none" dirty="0">
              <a:solidFill>
                <a:schemeClr val="lt1"/>
              </a:solidFill>
              <a:cs typeface="Allerta"/>
              <a:sym typeface="Allerta"/>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sp>
        <p:nvSpPr>
          <p:cNvPr id="961" name="Shape 961"/>
          <p:cNvSpPr txBox="1">
            <a:spLocks noGrp="1"/>
          </p:cNvSpPr>
          <p:nvPr>
            <p:ph type="title"/>
          </p:nvPr>
        </p:nvSpPr>
        <p:spPr>
          <a:xfrm>
            <a:off x="216567" y="2613744"/>
            <a:ext cx="8620551" cy="1417833"/>
          </a:xfrm>
          <a:prstGeom prst="rect">
            <a:avLst/>
          </a:prstGeom>
          <a:noFill/>
          <a:ln>
            <a:noFill/>
          </a:ln>
        </p:spPr>
        <p:txBody>
          <a:bodyPr lIns="91425" tIns="45700" rIns="91425" bIns="45700" anchor="ctr" anchorCtr="0">
            <a:noAutofit/>
          </a:bodyPr>
          <a:lstStyle/>
          <a:p>
            <a:pPr marL="0" marR="0" lvl="0" indent="0" algn="l" rtl="0">
              <a:spcBef>
                <a:spcPts val="0"/>
              </a:spcBef>
              <a:buClr>
                <a:schemeClr val="lt1"/>
              </a:buClr>
              <a:buSzPct val="25000"/>
              <a:buFont typeface="Allerta"/>
              <a:buNone/>
            </a:pPr>
            <a:r>
              <a:rPr lang="en-US" dirty="0"/>
              <a:t>Where can teachers find resources to support students’ fluency in mathematics?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sp>
        <p:nvSpPr>
          <p:cNvPr id="967" name="Shape 967"/>
          <p:cNvSpPr txBox="1">
            <a:spLocks noGrp="1"/>
          </p:cNvSpPr>
          <p:nvPr>
            <p:ph type="title"/>
          </p:nvPr>
        </p:nvSpPr>
        <p:spPr>
          <a:xfrm>
            <a:off x="216567" y="2829677"/>
            <a:ext cx="8620500" cy="868499"/>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chemeClr val="lt1"/>
                </a:solidFill>
                <a:cs typeface="Allerta"/>
                <a:sym typeface="Allerta"/>
              </a:rPr>
              <a:t>Guest Core Advocate</a:t>
            </a:r>
          </a:p>
          <a:p>
            <a:pPr marL="0" marR="0" lvl="0" indent="0" algn="l" rtl="0">
              <a:lnSpc>
                <a:spcPct val="100000"/>
              </a:lnSpc>
              <a:spcBef>
                <a:spcPts val="0"/>
              </a:spcBef>
              <a:spcAft>
                <a:spcPts val="0"/>
              </a:spcAft>
              <a:buClr>
                <a:srgbClr val="3F3F39"/>
              </a:buClr>
              <a:buSzPct val="25000"/>
              <a:buFont typeface="Allerta"/>
              <a:buNone/>
            </a:pPr>
            <a:r>
              <a:rPr lang="en-US" dirty="0"/>
              <a:t>Ben Metcalf</a:t>
            </a:r>
          </a:p>
          <a:p>
            <a:pPr marL="0" marR="0" lvl="0" indent="0" algn="l" rtl="0">
              <a:lnSpc>
                <a:spcPct val="100000"/>
              </a:lnSpc>
              <a:spcBef>
                <a:spcPts val="0"/>
              </a:spcBef>
              <a:spcAft>
                <a:spcPts val="0"/>
              </a:spcAft>
              <a:buClr>
                <a:srgbClr val="3F3F39"/>
              </a:buClr>
              <a:buSzPct val="25000"/>
              <a:buFont typeface="Allerta"/>
              <a:buNone/>
            </a:pPr>
            <a:r>
              <a:rPr lang="en-US" dirty="0"/>
              <a:t>District Math Coach</a:t>
            </a:r>
          </a:p>
        </p:txBody>
      </p:sp>
      <p:pic>
        <p:nvPicPr>
          <p:cNvPr id="968" name="Shape 968" descr="metcalf.jpg"/>
          <p:cNvPicPr preferRelativeResize="0"/>
          <p:nvPr/>
        </p:nvPicPr>
        <p:blipFill rotWithShape="1">
          <a:blip r:embed="rId3">
            <a:alphaModFix/>
          </a:blip>
          <a:srcRect l="4930" r="14111" b="11126"/>
          <a:stretch/>
        </p:blipFill>
        <p:spPr>
          <a:xfrm>
            <a:off x="6065799" y="2199325"/>
            <a:ext cx="1939374" cy="2129200"/>
          </a:xfrm>
          <a:prstGeom prst="rect">
            <a:avLst/>
          </a:prstGeom>
          <a:noFill/>
          <a:ln>
            <a:noFill/>
          </a:ln>
        </p:spPr>
      </p:pic>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973"/>
        <p:cNvGrpSpPr/>
        <p:nvPr/>
      </p:nvGrpSpPr>
      <p:grpSpPr>
        <a:xfrm>
          <a:off x="0" y="0"/>
          <a:ext cx="0" cy="0"/>
          <a:chOff x="0" y="0"/>
          <a:chExt cx="0" cy="0"/>
        </a:xfrm>
      </p:grpSpPr>
      <p:sp>
        <p:nvSpPr>
          <p:cNvPr id="974" name="Shape 974"/>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sz="2800">
                <a:latin typeface="Lucida Sans"/>
                <a:ea typeface="Lucida Sans"/>
                <a:cs typeface="Lucida Sans"/>
                <a:sym typeface="Lucida Sans"/>
              </a:rPr>
              <a:t>Adapting Materials for Fluency</a:t>
            </a:r>
          </a:p>
        </p:txBody>
      </p:sp>
      <p:sp>
        <p:nvSpPr>
          <p:cNvPr id="975" name="Shape 975"/>
          <p:cNvSpPr txBox="1">
            <a:spLocks noGrp="1"/>
          </p:cNvSpPr>
          <p:nvPr>
            <p:ph type="body" idx="1"/>
          </p:nvPr>
        </p:nvSpPr>
        <p:spPr>
          <a:xfrm>
            <a:off x="304800" y="1570940"/>
            <a:ext cx="8572500" cy="4526100"/>
          </a:xfrm>
          <a:prstGeom prst="rect">
            <a:avLst/>
          </a:prstGeom>
        </p:spPr>
        <p:txBody>
          <a:bodyPr lIns="91425" tIns="91425" rIns="91425" bIns="91425" anchor="t" anchorCtr="0">
            <a:noAutofit/>
          </a:bodyPr>
          <a:lstStyle/>
          <a:p>
            <a:pPr lvl="0" algn="l">
              <a:spcBef>
                <a:spcPts val="0"/>
              </a:spcBef>
              <a:buNone/>
            </a:pPr>
            <a:r>
              <a:rPr lang="en-US" sz="2400">
                <a:latin typeface="Lucida Sans"/>
                <a:ea typeface="Lucida Sans"/>
                <a:cs typeface="Lucida Sans"/>
                <a:sym typeface="Lucida Sans"/>
              </a:rPr>
              <a:t>Performance Objectives → Standards</a:t>
            </a:r>
          </a:p>
          <a:p>
            <a:pPr lvl="0">
              <a:spcBef>
                <a:spcPts val="0"/>
              </a:spcBef>
              <a:buNone/>
            </a:pPr>
            <a:endParaRPr sz="2400">
              <a:latin typeface="Lucida Sans"/>
              <a:ea typeface="Lucida Sans"/>
              <a:cs typeface="Lucida Sans"/>
              <a:sym typeface="Lucida Sans"/>
            </a:endParaRPr>
          </a:p>
          <a:p>
            <a:pPr lvl="0">
              <a:spcBef>
                <a:spcPts val="0"/>
              </a:spcBef>
              <a:buNone/>
            </a:pPr>
            <a:endParaRPr sz="2400">
              <a:latin typeface="Lucida Sans"/>
              <a:ea typeface="Lucida Sans"/>
              <a:cs typeface="Lucida Sans"/>
              <a:sym typeface="Lucida Sans"/>
            </a:endParaRPr>
          </a:p>
          <a:p>
            <a:pPr marL="457200" lvl="0" indent="-381000" rtl="0">
              <a:lnSpc>
                <a:spcPct val="150000"/>
              </a:lnSpc>
              <a:spcBef>
                <a:spcPts val="0"/>
              </a:spcBef>
              <a:buSzPct val="100000"/>
              <a:buFont typeface="Lucida Sans"/>
            </a:pPr>
            <a:r>
              <a:rPr lang="en-US" sz="2400">
                <a:latin typeface="Lucida Sans"/>
                <a:ea typeface="Lucida Sans"/>
                <a:cs typeface="Lucida Sans"/>
                <a:sym typeface="Lucida Sans"/>
              </a:rPr>
              <a:t>Standards Verbiage </a:t>
            </a:r>
            <a:r>
              <a:rPr lang="en-US" sz="2400" b="1">
                <a:latin typeface="Lucida Sans"/>
                <a:ea typeface="Lucida Sans"/>
                <a:cs typeface="Lucida Sans"/>
                <a:sym typeface="Lucida Sans"/>
              </a:rPr>
              <a:t>vs.</a:t>
            </a:r>
            <a:r>
              <a:rPr lang="en-US" sz="2400">
                <a:latin typeface="Lucida Sans"/>
                <a:ea typeface="Lucida Sans"/>
                <a:cs typeface="Lucida Sans"/>
                <a:sym typeface="Lucida Sans"/>
              </a:rPr>
              <a:t> Lessons to Support</a:t>
            </a:r>
          </a:p>
          <a:p>
            <a:pPr marL="457200" lvl="0" indent="-381000" rtl="0">
              <a:lnSpc>
                <a:spcPct val="150000"/>
              </a:lnSpc>
              <a:spcBef>
                <a:spcPts val="0"/>
              </a:spcBef>
              <a:buSzPct val="100000"/>
              <a:buFont typeface="Lucida Sans"/>
            </a:pPr>
            <a:r>
              <a:rPr lang="en-US" sz="2400">
                <a:latin typeface="Lucida Sans"/>
                <a:ea typeface="Lucida Sans"/>
                <a:cs typeface="Lucida Sans"/>
                <a:sym typeface="Lucida Sans"/>
              </a:rPr>
              <a:t>Grade Level Focus </a:t>
            </a:r>
            <a:r>
              <a:rPr lang="en-US" sz="2400" b="1">
                <a:latin typeface="Lucida Sans"/>
                <a:ea typeface="Lucida Sans"/>
                <a:cs typeface="Lucida Sans"/>
                <a:sym typeface="Lucida Sans"/>
              </a:rPr>
              <a:t>vs</a:t>
            </a:r>
            <a:r>
              <a:rPr lang="en-US" sz="2400">
                <a:latin typeface="Lucida Sans"/>
                <a:ea typeface="Lucida Sans"/>
                <a:cs typeface="Lucida Sans"/>
                <a:sym typeface="Lucida Sans"/>
              </a:rPr>
              <a:t>. Attention in Materials</a:t>
            </a:r>
          </a:p>
          <a:p>
            <a:pPr marL="457200" lvl="0" indent="-381000">
              <a:lnSpc>
                <a:spcPct val="100000"/>
              </a:lnSpc>
              <a:spcBef>
                <a:spcPts val="0"/>
              </a:spcBef>
              <a:buSzPct val="100000"/>
              <a:buFont typeface="Lucida Sans"/>
            </a:pPr>
            <a:r>
              <a:rPr lang="en-US" sz="2400">
                <a:latin typeface="Lucida Sans"/>
                <a:ea typeface="Lucida Sans"/>
                <a:cs typeface="Lucida Sans"/>
                <a:sym typeface="Lucida Sans"/>
              </a:rPr>
              <a:t>Supports Shifts - building fluency from conceptual understanding</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79"/>
        <p:cNvGrpSpPr/>
        <p:nvPr/>
      </p:nvGrpSpPr>
      <p:grpSpPr>
        <a:xfrm>
          <a:off x="0" y="0"/>
          <a:ext cx="0" cy="0"/>
          <a:chOff x="0" y="0"/>
          <a:chExt cx="0" cy="0"/>
        </a:xfrm>
      </p:grpSpPr>
      <p:sp>
        <p:nvSpPr>
          <p:cNvPr id="980" name="Shape 980"/>
          <p:cNvSpPr txBox="1">
            <a:spLocks noGrp="1"/>
          </p:cNvSpPr>
          <p:nvPr>
            <p:ph type="title"/>
          </p:nvPr>
        </p:nvSpPr>
        <p:spPr>
          <a:xfrm>
            <a:off x="304800" y="274637"/>
            <a:ext cx="8572500" cy="1143000"/>
          </a:xfrm>
          <a:prstGeom prst="rect">
            <a:avLst/>
          </a:prstGeom>
          <a:noFill/>
          <a:ln>
            <a:noFill/>
          </a:ln>
        </p:spPr>
        <p:txBody>
          <a:bodyPr lIns="91425" tIns="45700" rIns="91425" bIns="45700" anchor="ctr" anchorCtr="0">
            <a:noAutofit/>
          </a:bodyPr>
          <a:lstStyle/>
          <a:p>
            <a:pPr marL="0" marR="0" lvl="0" indent="0" algn="l" rtl="0">
              <a:spcBef>
                <a:spcPts val="0"/>
              </a:spcBef>
              <a:buClr>
                <a:srgbClr val="595959"/>
              </a:buClr>
              <a:buSzPct val="25000"/>
              <a:buFont typeface="Allerta"/>
              <a:buNone/>
            </a:pPr>
            <a:r>
              <a:rPr lang="en-US" sz="2800">
                <a:latin typeface="Lucida Sans"/>
                <a:ea typeface="Lucida Sans"/>
                <a:cs typeface="Lucida Sans"/>
                <a:sym typeface="Lucida Sans"/>
              </a:rPr>
              <a:t>Using flashcards</a:t>
            </a:r>
          </a:p>
        </p:txBody>
      </p:sp>
      <p:sp>
        <p:nvSpPr>
          <p:cNvPr id="981" name="Shape 981"/>
          <p:cNvSpPr txBox="1">
            <a:spLocks noGrp="1"/>
          </p:cNvSpPr>
          <p:nvPr>
            <p:ph type="body" idx="1"/>
          </p:nvPr>
        </p:nvSpPr>
        <p:spPr>
          <a:xfrm>
            <a:off x="304800" y="1570940"/>
            <a:ext cx="8572500" cy="4526100"/>
          </a:xfrm>
          <a:prstGeom prst="rect">
            <a:avLst/>
          </a:prstGeom>
          <a:noFill/>
          <a:ln>
            <a:noFill/>
          </a:ln>
        </p:spPr>
        <p:txBody>
          <a:bodyPr lIns="91425" tIns="45700" rIns="91425" bIns="45700" anchor="t" anchorCtr="0">
            <a:noAutofit/>
          </a:bodyPr>
          <a:lstStyle/>
          <a:p>
            <a:pPr marL="0" marR="0" lvl="0" indent="0" algn="l" rtl="0">
              <a:spcBef>
                <a:spcPts val="440"/>
              </a:spcBef>
              <a:buNone/>
            </a:pPr>
            <a:r>
              <a:rPr lang="en-US" sz="2400" dirty="0">
                <a:highlight>
                  <a:srgbClr val="F8F8F8"/>
                </a:highlight>
                <a:latin typeface="Lucida Sans"/>
                <a:ea typeface="Lucida Sans"/>
                <a:cs typeface="Lucida Sans"/>
                <a:sym typeface="Lucida Sans"/>
              </a:rPr>
              <a:t>Organizing practice so that it focuses most heavily on understood but not yet fluent products and unknown factors can speed learning. </a:t>
            </a:r>
          </a:p>
          <a:p>
            <a:pPr marL="0" marR="0" lvl="0" indent="0" algn="l" rtl="0">
              <a:spcBef>
                <a:spcPts val="440"/>
              </a:spcBef>
              <a:buNone/>
            </a:pPr>
            <a:endParaRPr dirty="0"/>
          </a:p>
          <a:p>
            <a:pPr marL="0" marR="0" lvl="0" indent="0" algn="l" rtl="0">
              <a:spcBef>
                <a:spcPts val="440"/>
              </a:spcBef>
              <a:buNone/>
            </a:pPr>
            <a:endParaRPr dirty="0"/>
          </a:p>
          <a:p>
            <a:pPr marL="0" marR="0" lvl="0" indent="0" algn="l" rtl="0">
              <a:spcBef>
                <a:spcPts val="440"/>
              </a:spcBef>
              <a:buNone/>
            </a:pPr>
            <a:endParaRPr dirty="0"/>
          </a:p>
        </p:txBody>
      </p:sp>
      <p:pic>
        <p:nvPicPr>
          <p:cNvPr id="982" name="Shape 982" descr="Screen Shot 2017-06-06 at 9.53.12 AM.png"/>
          <p:cNvPicPr preferRelativeResize="0"/>
          <p:nvPr/>
        </p:nvPicPr>
        <p:blipFill>
          <a:blip r:embed="rId3">
            <a:alphaModFix/>
          </a:blip>
          <a:stretch>
            <a:fillRect/>
          </a:stretch>
        </p:blipFill>
        <p:spPr>
          <a:xfrm>
            <a:off x="4184937" y="2785124"/>
            <a:ext cx="4312574" cy="3564600"/>
          </a:xfrm>
          <a:prstGeom prst="rect">
            <a:avLst/>
          </a:prstGeom>
          <a:noFill/>
          <a:ln>
            <a:noFill/>
          </a:ln>
        </p:spPr>
      </p:pic>
      <p:sp>
        <p:nvSpPr>
          <p:cNvPr id="983" name="Shape 983"/>
          <p:cNvSpPr txBox="1"/>
          <p:nvPr/>
        </p:nvSpPr>
        <p:spPr>
          <a:xfrm>
            <a:off x="837475" y="2994375"/>
            <a:ext cx="2625000" cy="675300"/>
          </a:xfrm>
          <a:prstGeom prst="rect">
            <a:avLst/>
          </a:prstGeom>
          <a:noFill/>
          <a:ln>
            <a:noFill/>
          </a:ln>
        </p:spPr>
        <p:txBody>
          <a:bodyPr lIns="91425" tIns="91425" rIns="91425" bIns="91425" anchor="t" anchorCtr="0">
            <a:noAutofit/>
          </a:bodyPr>
          <a:lstStyle/>
          <a:p>
            <a:pPr lvl="0" algn="r">
              <a:spcBef>
                <a:spcPts val="0"/>
              </a:spcBef>
              <a:buNone/>
            </a:pPr>
            <a:r>
              <a:rPr lang="en-US" u="sng">
                <a:solidFill>
                  <a:schemeClr val="hlink"/>
                </a:solidFill>
                <a:latin typeface="Lucida Sans"/>
                <a:ea typeface="Lucida Sans"/>
                <a:cs typeface="Lucida Sans"/>
                <a:sym typeface="Lucida Sans"/>
                <a:hlinkClick r:id="rId4"/>
              </a:rPr>
              <a:t>Using Flashcards in Math </a:t>
            </a:r>
          </a:p>
          <a:p>
            <a:pPr lvl="0" algn="r">
              <a:spcBef>
                <a:spcPts val="0"/>
              </a:spcBef>
              <a:buNone/>
            </a:pPr>
            <a:r>
              <a:rPr lang="en-US" i="1" u="sng">
                <a:solidFill>
                  <a:schemeClr val="hlink"/>
                </a:solidFill>
                <a:latin typeface="Lucida Sans"/>
                <a:ea typeface="Lucida Sans"/>
                <a:cs typeface="Lucida Sans"/>
                <a:sym typeface="Lucida Sans"/>
                <a:hlinkClick r:id="rId4"/>
              </a:rPr>
              <a:t>by Jason Zimba</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87"/>
        <p:cNvGrpSpPr/>
        <p:nvPr/>
      </p:nvGrpSpPr>
      <p:grpSpPr>
        <a:xfrm>
          <a:off x="0" y="0"/>
          <a:ext cx="0" cy="0"/>
          <a:chOff x="0" y="0"/>
          <a:chExt cx="0" cy="0"/>
        </a:xfrm>
      </p:grpSpPr>
      <p:sp>
        <p:nvSpPr>
          <p:cNvPr id="988" name="Shape 988"/>
          <p:cNvSpPr txBox="1">
            <a:spLocks noGrp="1"/>
          </p:cNvSpPr>
          <p:nvPr>
            <p:ph type="title"/>
          </p:nvPr>
        </p:nvSpPr>
        <p:spPr>
          <a:xfrm>
            <a:off x="304800" y="274637"/>
            <a:ext cx="8572500" cy="1143000"/>
          </a:xfrm>
          <a:prstGeom prst="rect">
            <a:avLst/>
          </a:prstGeom>
          <a:noFill/>
          <a:ln>
            <a:noFill/>
          </a:ln>
        </p:spPr>
        <p:txBody>
          <a:bodyPr lIns="91425" tIns="45700" rIns="91425" bIns="45700" anchor="ctr" anchorCtr="0">
            <a:noAutofit/>
          </a:bodyPr>
          <a:lstStyle/>
          <a:p>
            <a:pPr marL="0" marR="0" lvl="0" indent="0" algn="l" rtl="0">
              <a:spcBef>
                <a:spcPts val="0"/>
              </a:spcBef>
              <a:buClr>
                <a:srgbClr val="595959"/>
              </a:buClr>
              <a:buSzPct val="25000"/>
              <a:buFont typeface="Allerta"/>
              <a:buNone/>
            </a:pPr>
            <a:r>
              <a:rPr lang="en-US" sz="2800" dirty="0"/>
              <a:t>K-5 Resources for Centers, Games, Routines</a:t>
            </a:r>
          </a:p>
        </p:txBody>
      </p:sp>
      <p:sp>
        <p:nvSpPr>
          <p:cNvPr id="989" name="Shape 989"/>
          <p:cNvSpPr txBox="1">
            <a:spLocks noGrp="1"/>
          </p:cNvSpPr>
          <p:nvPr>
            <p:ph type="body" idx="1"/>
          </p:nvPr>
        </p:nvSpPr>
        <p:spPr>
          <a:xfrm>
            <a:off x="304800" y="1570940"/>
            <a:ext cx="8572500" cy="4526100"/>
          </a:xfrm>
          <a:prstGeom prst="rect">
            <a:avLst/>
          </a:prstGeom>
          <a:noFill/>
          <a:ln>
            <a:noFill/>
          </a:ln>
        </p:spPr>
        <p:txBody>
          <a:bodyPr lIns="91425" tIns="45700" rIns="91425" bIns="45700" anchor="t" anchorCtr="0">
            <a:noAutofit/>
          </a:bodyPr>
          <a:lstStyle/>
          <a:p>
            <a:pPr lvl="0">
              <a:spcBef>
                <a:spcPts val="0"/>
              </a:spcBef>
              <a:buClr>
                <a:schemeClr val="dk1"/>
              </a:buClr>
              <a:buSzPct val="50000"/>
              <a:buFont typeface="Arial"/>
              <a:buNone/>
            </a:pPr>
            <a:r>
              <a:rPr lang="en-US" dirty="0"/>
              <a:t>RELEVANT STANDARD:</a:t>
            </a:r>
          </a:p>
          <a:p>
            <a:pPr lvl="0" rtl="0">
              <a:spcBef>
                <a:spcPts val="0"/>
              </a:spcBef>
              <a:buClr>
                <a:schemeClr val="dk1"/>
              </a:buClr>
              <a:buSzPct val="50000"/>
              <a:buFont typeface="Arial"/>
              <a:buNone/>
            </a:pPr>
            <a:r>
              <a:rPr lang="en-US" dirty="0"/>
              <a:t>4.NBT.B.4 Fluently add and subtract multi-digit whole numbers using the standard algorithm.</a:t>
            </a:r>
          </a:p>
        </p:txBody>
      </p:sp>
      <p:pic>
        <p:nvPicPr>
          <p:cNvPr id="990" name="Shape 990" descr="Screen Shot 2017-06-06 at 12.12.38 PM.png"/>
          <p:cNvPicPr preferRelativeResize="0"/>
          <p:nvPr/>
        </p:nvPicPr>
        <p:blipFill>
          <a:blip r:embed="rId3">
            <a:alphaModFix/>
          </a:blip>
          <a:stretch>
            <a:fillRect/>
          </a:stretch>
        </p:blipFill>
        <p:spPr>
          <a:xfrm>
            <a:off x="412525" y="2827674"/>
            <a:ext cx="7490350" cy="3193200"/>
          </a:xfrm>
          <a:prstGeom prst="rect">
            <a:avLst/>
          </a:prstGeom>
          <a:noFill/>
          <a:ln>
            <a:noFill/>
          </a:ln>
        </p:spPr>
      </p:pic>
      <p:sp>
        <p:nvSpPr>
          <p:cNvPr id="991" name="Shape 991"/>
          <p:cNvSpPr txBox="1"/>
          <p:nvPr/>
        </p:nvSpPr>
        <p:spPr>
          <a:xfrm>
            <a:off x="5509225" y="6020875"/>
            <a:ext cx="3058800" cy="370500"/>
          </a:xfrm>
          <a:prstGeom prst="rect">
            <a:avLst/>
          </a:prstGeom>
          <a:noFill/>
          <a:ln>
            <a:noFill/>
          </a:ln>
        </p:spPr>
        <p:txBody>
          <a:bodyPr lIns="91425" tIns="91425" rIns="91425" bIns="91425" anchor="t" anchorCtr="0">
            <a:noAutofit/>
          </a:bodyPr>
          <a:lstStyle/>
          <a:p>
            <a:pPr lvl="0">
              <a:spcBef>
                <a:spcPts val="0"/>
              </a:spcBef>
              <a:buNone/>
            </a:pPr>
            <a:r>
              <a:rPr lang="en-US" u="sng" dirty="0">
                <a:solidFill>
                  <a:schemeClr val="hlink"/>
                </a:solidFill>
                <a:latin typeface="Lucida Sans" panose="020B0602030504020204" pitchFamily="34" charset="0"/>
                <a:ea typeface="Allerta"/>
                <a:cs typeface="Allerta"/>
                <a:sym typeface="Allerta"/>
                <a:hlinkClick r:id="rId4"/>
              </a:rPr>
              <a:t>GO Math! Guidance Documents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96"/>
        <p:cNvGrpSpPr/>
        <p:nvPr/>
      </p:nvGrpSpPr>
      <p:grpSpPr>
        <a:xfrm>
          <a:off x="0" y="0"/>
          <a:ext cx="0" cy="0"/>
          <a:chOff x="0" y="0"/>
          <a:chExt cx="0" cy="0"/>
        </a:xfrm>
      </p:grpSpPr>
      <p:sp>
        <p:nvSpPr>
          <p:cNvPr id="997" name="Shape 997"/>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t>Middle and High School Fluency Builders	</a:t>
            </a:r>
          </a:p>
        </p:txBody>
      </p:sp>
      <p:sp>
        <p:nvSpPr>
          <p:cNvPr id="998" name="Shape 998"/>
          <p:cNvSpPr txBox="1">
            <a:spLocks noGrp="1"/>
          </p:cNvSpPr>
          <p:nvPr>
            <p:ph type="body" idx="1"/>
          </p:nvPr>
        </p:nvSpPr>
        <p:spPr>
          <a:xfrm>
            <a:off x="304800" y="1570940"/>
            <a:ext cx="8572500" cy="4526100"/>
          </a:xfrm>
          <a:prstGeom prst="rect">
            <a:avLst/>
          </a:prstGeom>
        </p:spPr>
        <p:txBody>
          <a:bodyPr lIns="91425" tIns="91425" rIns="91425" bIns="91425" anchor="t" anchorCtr="0">
            <a:noAutofit/>
          </a:bodyPr>
          <a:lstStyle/>
          <a:p>
            <a:pPr lvl="0">
              <a:spcBef>
                <a:spcPts val="0"/>
              </a:spcBef>
              <a:buNone/>
            </a:pPr>
            <a:r>
              <a:rPr lang="en-US" dirty="0"/>
              <a:t>Combination of timed opportunities to see growth separated by opportunities for untimed practice to build understanding and refine strategies</a:t>
            </a:r>
          </a:p>
          <a:p>
            <a:pPr marL="139700" lvl="0" indent="0" rtl="0">
              <a:spcBef>
                <a:spcPts val="0"/>
              </a:spcBef>
              <a:buNone/>
            </a:pPr>
            <a:endParaRPr dirty="0"/>
          </a:p>
          <a:p>
            <a:pPr marL="139700" lvl="0" indent="0" rtl="0">
              <a:spcBef>
                <a:spcPts val="0"/>
              </a:spcBef>
              <a:buNone/>
            </a:pPr>
            <a:r>
              <a:rPr lang="en-US" dirty="0"/>
              <a:t>Create opportunities for challenge for all students.</a:t>
            </a:r>
          </a:p>
          <a:p>
            <a:pPr lvl="0" rtl="0">
              <a:spcBef>
                <a:spcPts val="0"/>
              </a:spcBef>
              <a:buClr>
                <a:schemeClr val="dk1"/>
              </a:buClr>
              <a:buSzPct val="50000"/>
              <a:buFont typeface="Arial"/>
              <a:buNone/>
            </a:pPr>
            <a:endParaRPr dirty="0"/>
          </a:p>
          <a:p>
            <a:pPr marL="139700" lvl="0" indent="0" rtl="0">
              <a:spcBef>
                <a:spcPts val="0"/>
              </a:spcBef>
              <a:buNone/>
            </a:pPr>
            <a:r>
              <a:rPr lang="en-US" u="sng" dirty="0" err="1">
                <a:solidFill>
                  <a:schemeClr val="hlink"/>
                </a:solidFill>
                <a:hlinkClick r:id="rId3"/>
              </a:rPr>
              <a:t>EngageNY</a:t>
            </a:r>
            <a:r>
              <a:rPr lang="en-US" u="sng" dirty="0">
                <a:solidFill>
                  <a:schemeClr val="hlink"/>
                </a:solidFill>
                <a:hlinkClick r:id="rId3"/>
              </a:rPr>
              <a:t> Sprints</a:t>
            </a:r>
          </a:p>
          <a:p>
            <a:pPr marL="139700" lvl="0" indent="0">
              <a:spcBef>
                <a:spcPts val="0"/>
              </a:spcBef>
              <a:buNone/>
            </a:pPr>
            <a:endParaRPr dirty="0"/>
          </a:p>
          <a:p>
            <a:pPr lvl="0">
              <a:spcBef>
                <a:spcPts val="0"/>
              </a:spcBef>
              <a:buNone/>
            </a:pPr>
            <a:r>
              <a:rPr lang="en-US" u="sng" dirty="0">
                <a:solidFill>
                  <a:schemeClr val="hlink"/>
                </a:solidFill>
                <a:hlinkClick r:id="rId4"/>
              </a:rPr>
              <a:t>PARCC Mathematics Content Framework (3-11)</a:t>
            </a:r>
          </a:p>
          <a:p>
            <a:pPr lvl="0">
              <a:spcBef>
                <a:spcPts val="0"/>
              </a:spcBef>
              <a:buNone/>
            </a:pPr>
            <a:endParaRPr dirty="0"/>
          </a:p>
          <a:p>
            <a:pPr lvl="0">
              <a:spcBef>
                <a:spcPts val="0"/>
              </a:spcBef>
              <a:buNone/>
            </a:pPr>
            <a:endParaRPr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003"/>
        <p:cNvGrpSpPr/>
        <p:nvPr/>
      </p:nvGrpSpPr>
      <p:grpSpPr>
        <a:xfrm>
          <a:off x="0" y="0"/>
          <a:ext cx="0" cy="0"/>
          <a:chOff x="0" y="0"/>
          <a:chExt cx="0" cy="0"/>
        </a:xfrm>
      </p:grpSpPr>
      <p:sp>
        <p:nvSpPr>
          <p:cNvPr id="1004" name="Shape 1004"/>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a:hlinkClick r:id="rId3"/>
              </a:rPr>
              <a:t>Mini-Assessments on Achieve the Core</a:t>
            </a:r>
            <a:endParaRPr lang="en-US" dirty="0"/>
          </a:p>
        </p:txBody>
      </p:sp>
      <p:pic>
        <p:nvPicPr>
          <p:cNvPr id="1005" name="Shape 1005" descr="Screen Shot 2017-06-06 at 12.20.06 PM.png"/>
          <p:cNvPicPr preferRelativeResize="0"/>
          <p:nvPr/>
        </p:nvPicPr>
        <p:blipFill>
          <a:blip r:embed="rId4">
            <a:alphaModFix/>
          </a:blip>
          <a:stretch>
            <a:fillRect/>
          </a:stretch>
        </p:blipFill>
        <p:spPr>
          <a:xfrm>
            <a:off x="152400" y="1570045"/>
            <a:ext cx="2039824" cy="1528424"/>
          </a:xfrm>
          <a:prstGeom prst="rect">
            <a:avLst/>
          </a:prstGeom>
          <a:noFill/>
          <a:ln>
            <a:noFill/>
          </a:ln>
        </p:spPr>
      </p:pic>
      <p:pic>
        <p:nvPicPr>
          <p:cNvPr id="1006" name="Shape 1006" descr="Screen Shot 2017-06-06 at 12.20.23 PM.png"/>
          <p:cNvPicPr preferRelativeResize="0"/>
          <p:nvPr/>
        </p:nvPicPr>
        <p:blipFill>
          <a:blip r:embed="rId5">
            <a:alphaModFix/>
          </a:blip>
          <a:stretch>
            <a:fillRect/>
          </a:stretch>
        </p:blipFill>
        <p:spPr>
          <a:xfrm>
            <a:off x="2344625" y="1570050"/>
            <a:ext cx="2039824" cy="1529855"/>
          </a:xfrm>
          <a:prstGeom prst="rect">
            <a:avLst/>
          </a:prstGeom>
          <a:noFill/>
          <a:ln>
            <a:noFill/>
          </a:ln>
        </p:spPr>
      </p:pic>
      <p:pic>
        <p:nvPicPr>
          <p:cNvPr id="1007" name="Shape 1007" descr="Screen Shot 2017-06-06 at 12.20.42 PM.png"/>
          <p:cNvPicPr preferRelativeResize="0"/>
          <p:nvPr/>
        </p:nvPicPr>
        <p:blipFill>
          <a:blip r:embed="rId6">
            <a:alphaModFix/>
          </a:blip>
          <a:stretch>
            <a:fillRect/>
          </a:stretch>
        </p:blipFill>
        <p:spPr>
          <a:xfrm>
            <a:off x="4522400" y="1566425"/>
            <a:ext cx="2039824" cy="1537102"/>
          </a:xfrm>
          <a:prstGeom prst="rect">
            <a:avLst/>
          </a:prstGeom>
          <a:noFill/>
          <a:ln>
            <a:noFill/>
          </a:ln>
        </p:spPr>
      </p:pic>
      <p:pic>
        <p:nvPicPr>
          <p:cNvPr id="1008" name="Shape 1008" descr="Screen Shot 2017-06-06 at 12.20.52 PM.png"/>
          <p:cNvPicPr preferRelativeResize="0"/>
          <p:nvPr/>
        </p:nvPicPr>
        <p:blipFill>
          <a:blip r:embed="rId7">
            <a:alphaModFix/>
          </a:blip>
          <a:stretch>
            <a:fillRect/>
          </a:stretch>
        </p:blipFill>
        <p:spPr>
          <a:xfrm>
            <a:off x="6700175" y="1534624"/>
            <a:ext cx="2177124" cy="1615875"/>
          </a:xfrm>
          <a:prstGeom prst="rect">
            <a:avLst/>
          </a:prstGeom>
          <a:noFill/>
          <a:ln>
            <a:noFill/>
          </a:ln>
        </p:spPr>
      </p:pic>
      <p:pic>
        <p:nvPicPr>
          <p:cNvPr id="1009" name="Shape 1009" descr="Screen Shot 2017-06-06 at 12.21.13 PM.png"/>
          <p:cNvPicPr preferRelativeResize="0"/>
          <p:nvPr/>
        </p:nvPicPr>
        <p:blipFill>
          <a:blip r:embed="rId8">
            <a:alphaModFix/>
          </a:blip>
          <a:stretch>
            <a:fillRect/>
          </a:stretch>
        </p:blipFill>
        <p:spPr>
          <a:xfrm>
            <a:off x="152400" y="3455300"/>
            <a:ext cx="2487500" cy="1839199"/>
          </a:xfrm>
          <a:prstGeom prst="rect">
            <a:avLst/>
          </a:prstGeom>
          <a:noFill/>
          <a:ln>
            <a:noFill/>
          </a:ln>
        </p:spPr>
      </p:pic>
      <p:pic>
        <p:nvPicPr>
          <p:cNvPr id="1010" name="Shape 1010" descr="Screen Shot 2017-06-06 at 12.21.25 PM.png"/>
          <p:cNvPicPr preferRelativeResize="0"/>
          <p:nvPr/>
        </p:nvPicPr>
        <p:blipFill>
          <a:blip r:embed="rId9">
            <a:alphaModFix/>
          </a:blip>
          <a:stretch>
            <a:fillRect/>
          </a:stretch>
        </p:blipFill>
        <p:spPr>
          <a:xfrm>
            <a:off x="2981325" y="3455300"/>
            <a:ext cx="2487500" cy="1881480"/>
          </a:xfrm>
          <a:prstGeom prst="rect">
            <a:avLst/>
          </a:prstGeom>
          <a:noFill/>
          <a:ln>
            <a:noFill/>
          </a:ln>
        </p:spPr>
      </p:pic>
      <p:pic>
        <p:nvPicPr>
          <p:cNvPr id="1011" name="Shape 1011" descr="Screen Shot 2017-06-06 at 12.21.33 PM.png"/>
          <p:cNvPicPr preferRelativeResize="0"/>
          <p:nvPr/>
        </p:nvPicPr>
        <p:blipFill>
          <a:blip r:embed="rId10">
            <a:alphaModFix/>
          </a:blip>
          <a:stretch>
            <a:fillRect/>
          </a:stretch>
        </p:blipFill>
        <p:spPr>
          <a:xfrm>
            <a:off x="5738900" y="3403337"/>
            <a:ext cx="2642175" cy="1985400"/>
          </a:xfrm>
          <a:prstGeom prst="rect">
            <a:avLst/>
          </a:prstGeom>
          <a:noFill/>
          <a:ln>
            <a:noFill/>
          </a:ln>
        </p:spPr>
      </p:pic>
      <p:pic>
        <p:nvPicPr>
          <p:cNvPr id="1012" name="Shape 1012" descr="Screen Shot 2017-06-06 at 12.25.46 PM.png">
            <a:hlinkClick r:id="rId11"/>
          </p:cNvPr>
          <p:cNvPicPr preferRelativeResize="0"/>
          <p:nvPr/>
        </p:nvPicPr>
        <p:blipFill>
          <a:blip r:embed="rId12">
            <a:alphaModFix/>
          </a:blip>
          <a:stretch>
            <a:fillRect/>
          </a:stretch>
        </p:blipFill>
        <p:spPr>
          <a:xfrm>
            <a:off x="2361988" y="5584199"/>
            <a:ext cx="6454434" cy="1363025"/>
          </a:xfrm>
          <a:prstGeom prst="rect">
            <a:avLst/>
          </a:prstGeom>
          <a:noFill/>
          <a:ln>
            <a:noFill/>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016"/>
        <p:cNvGrpSpPr/>
        <p:nvPr/>
      </p:nvGrpSpPr>
      <p:grpSpPr>
        <a:xfrm>
          <a:off x="0" y="0"/>
          <a:ext cx="0" cy="0"/>
          <a:chOff x="0" y="0"/>
          <a:chExt cx="0" cy="0"/>
        </a:xfrm>
      </p:grpSpPr>
      <p:sp>
        <p:nvSpPr>
          <p:cNvPr id="1017" name="Shape 1017"/>
          <p:cNvSpPr txBox="1">
            <a:spLocks noGrp="1"/>
          </p:cNvSpPr>
          <p:nvPr>
            <p:ph type="title"/>
          </p:nvPr>
        </p:nvSpPr>
        <p:spPr>
          <a:xfrm>
            <a:off x="216567" y="2206889"/>
            <a:ext cx="8620500" cy="1972500"/>
          </a:xfrm>
          <a:prstGeom prst="rect">
            <a:avLst/>
          </a:prstGeom>
          <a:noFill/>
          <a:ln>
            <a:noFill/>
          </a:ln>
        </p:spPr>
        <p:txBody>
          <a:bodyPr lIns="91425" tIns="45700" rIns="91425" bIns="45700" anchor="ctr" anchorCtr="0">
            <a:noAutofit/>
          </a:bodyPr>
          <a:lstStyle/>
          <a:p>
            <a:pPr marL="0" marR="0" lvl="0" indent="0" algn="ctr" rtl="0">
              <a:spcBef>
                <a:spcPts val="0"/>
              </a:spcBef>
              <a:buClr>
                <a:schemeClr val="lt1"/>
              </a:buClr>
              <a:buSzPct val="25000"/>
              <a:buFont typeface="Allerta"/>
              <a:buNone/>
            </a:pPr>
            <a:r>
              <a:rPr lang="en-US" sz="2800" b="0" i="0" u="none" strike="noStrike" cap="none" dirty="0">
                <a:solidFill>
                  <a:schemeClr val="lt1"/>
                </a:solidFill>
                <a:cs typeface="Allerta"/>
                <a:sym typeface="Allerta"/>
              </a:rPr>
              <a:t>Question: </a:t>
            </a:r>
            <a:br>
              <a:rPr lang="en-US" sz="2800" b="0" i="0" u="none" strike="noStrike" cap="none" dirty="0">
                <a:solidFill>
                  <a:schemeClr val="lt1"/>
                </a:solidFill>
                <a:cs typeface="Allerta"/>
                <a:sym typeface="Allerta"/>
              </a:rPr>
            </a:br>
            <a:r>
              <a:rPr lang="en-US" dirty="0"/>
              <a:t>Which of these resources would be most helpful to you and your students? </a:t>
            </a:r>
            <a:br>
              <a:rPr lang="en-US" dirty="0"/>
            </a:br>
            <a:r>
              <a:rPr lang="en-US" sz="2800" b="0" i="0" u="none" strike="noStrike" cap="none" dirty="0">
                <a:solidFill>
                  <a:schemeClr val="lt1"/>
                </a:solidFill>
                <a:cs typeface="Allerta"/>
                <a:sym typeface="Allerta"/>
              </a:rPr>
              <a:t/>
            </a:r>
            <a:br>
              <a:rPr lang="en-US" sz="2800" b="0" i="0" u="none" strike="noStrike" cap="none" dirty="0">
                <a:solidFill>
                  <a:schemeClr val="lt1"/>
                </a:solidFill>
                <a:cs typeface="Allerta"/>
                <a:sym typeface="Allerta"/>
              </a:rPr>
            </a:br>
            <a:r>
              <a:rPr lang="en-US" sz="1200" b="0" i="0" u="none" strike="noStrike" cap="none" dirty="0">
                <a:solidFill>
                  <a:schemeClr val="lt1"/>
                </a:solidFill>
                <a:cs typeface="Allerta"/>
                <a:sym typeface="Allerta"/>
              </a:rPr>
              <a:t>Please use the Questions tab on your control panel to respond.</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Shape 1022"/>
          <p:cNvSpPr txBox="1">
            <a:spLocks noGrp="1"/>
          </p:cNvSpPr>
          <p:nvPr>
            <p:ph type="title"/>
          </p:nvPr>
        </p:nvSpPr>
        <p:spPr>
          <a:xfrm>
            <a:off x="216567" y="2829677"/>
            <a:ext cx="8620551" cy="868362"/>
          </a:xfrm>
          <a:prstGeom prst="rect">
            <a:avLst/>
          </a:prstGeom>
          <a:noFill/>
          <a:ln>
            <a:noFill/>
          </a:ln>
        </p:spPr>
        <p:txBody>
          <a:bodyPr lIns="91425" tIns="45700" rIns="91425" bIns="45700" anchor="ctr" anchorCtr="0">
            <a:noAutofit/>
          </a:bodyPr>
          <a:lstStyle/>
          <a:p>
            <a:pPr marL="0" marR="0" lvl="0" indent="0" algn="l" rtl="0">
              <a:spcBef>
                <a:spcPts val="0"/>
              </a:spcBef>
              <a:buClr>
                <a:schemeClr val="lt1"/>
              </a:buClr>
              <a:buSzPct val="25000"/>
              <a:buFont typeface="Allerta"/>
              <a:buNone/>
            </a:pPr>
            <a:r>
              <a:rPr lang="en-US" sz="2800" b="0" i="0" u="none" strike="noStrike" cap="none" dirty="0">
                <a:solidFill>
                  <a:schemeClr val="lt1"/>
                </a:solidFill>
                <a:cs typeface="Allerta"/>
                <a:sym typeface="Allerta"/>
              </a:rPr>
              <a:t>Your Questions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027"/>
        <p:cNvGrpSpPr/>
        <p:nvPr/>
      </p:nvGrpSpPr>
      <p:grpSpPr>
        <a:xfrm>
          <a:off x="0" y="0"/>
          <a:ext cx="0" cy="0"/>
          <a:chOff x="0" y="0"/>
          <a:chExt cx="0" cy="0"/>
        </a:xfrm>
      </p:grpSpPr>
      <p:sp>
        <p:nvSpPr>
          <p:cNvPr id="1028" name="Shape 1028"/>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a:solidFill>
                  <a:srgbClr val="575757"/>
                </a:solidFill>
                <a:latin typeface="Lucida Sans"/>
                <a:ea typeface="Lucida Sans"/>
                <a:cs typeface="Lucida Sans"/>
                <a:sym typeface="Lucida Sans"/>
              </a:rPr>
              <a:t>Tell us about your efforts</a:t>
            </a:r>
          </a:p>
        </p:txBody>
      </p:sp>
      <p:pic>
        <p:nvPicPr>
          <p:cNvPr id="1029" name="Shape 1029"/>
          <p:cNvPicPr preferRelativeResize="0"/>
          <p:nvPr/>
        </p:nvPicPr>
        <p:blipFill rotWithShape="1">
          <a:blip r:embed="rId3">
            <a:alphaModFix/>
          </a:blip>
          <a:srcRect/>
          <a:stretch/>
        </p:blipFill>
        <p:spPr>
          <a:xfrm>
            <a:off x="1762125" y="1290824"/>
            <a:ext cx="5619900" cy="4476600"/>
          </a:xfrm>
          <a:prstGeom prst="rect">
            <a:avLst/>
          </a:prstGeom>
          <a:noFill/>
          <a:ln>
            <a:noFill/>
          </a:ln>
        </p:spPr>
      </p:pic>
      <p:sp>
        <p:nvSpPr>
          <p:cNvPr id="1030" name="Shape 1030"/>
          <p:cNvSpPr txBox="1"/>
          <p:nvPr/>
        </p:nvSpPr>
        <p:spPr>
          <a:xfrm>
            <a:off x="1021850" y="6010675"/>
            <a:ext cx="7123800" cy="4617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0000"/>
              </a:buClr>
              <a:buSzPct val="25000"/>
              <a:buFont typeface="Arial"/>
              <a:buNone/>
            </a:pPr>
            <a:r>
              <a:rPr lang="en-US" sz="2400" dirty="0">
                <a:latin typeface="Lucida Sans" panose="020B0602030504020204" pitchFamily="34" charset="0"/>
              </a:rPr>
              <a:t>www.achievethecore.org/educators-taking-action</a:t>
            </a: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035"/>
        <p:cNvGrpSpPr/>
        <p:nvPr/>
      </p:nvGrpSpPr>
      <p:grpSpPr>
        <a:xfrm>
          <a:off x="0" y="0"/>
          <a:ext cx="0" cy="0"/>
          <a:chOff x="0" y="0"/>
          <a:chExt cx="0" cy="0"/>
        </a:xfrm>
      </p:grpSpPr>
      <p:sp>
        <p:nvSpPr>
          <p:cNvPr id="1036" name="Shape 1036"/>
          <p:cNvSpPr txBox="1">
            <a:spLocks noGrp="1"/>
          </p:cNvSpPr>
          <p:nvPr>
            <p:ph type="title"/>
          </p:nvPr>
        </p:nvSpPr>
        <p:spPr>
          <a:xfrm>
            <a:off x="457200" y="274637"/>
            <a:ext cx="8229600" cy="1143000"/>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rgbClr val="3F3F39"/>
              </a:buClr>
              <a:buSzPct val="25000"/>
              <a:buFont typeface="Allerta"/>
              <a:buNone/>
            </a:pPr>
            <a:r>
              <a:rPr lang="en-US" sz="2800" b="0" i="0" u="none" strike="noStrike" cap="none" dirty="0">
                <a:solidFill>
                  <a:srgbClr val="3F3F39"/>
                </a:solidFill>
                <a:cs typeface="Allerta"/>
                <a:sym typeface="Allerta"/>
              </a:rPr>
              <a:t>Please join us again next month!</a:t>
            </a:r>
          </a:p>
        </p:txBody>
      </p:sp>
      <p:sp>
        <p:nvSpPr>
          <p:cNvPr id="1037" name="Shape 1037"/>
          <p:cNvSpPr txBox="1">
            <a:spLocks noGrp="1"/>
          </p:cNvSpPr>
          <p:nvPr>
            <p:ph type="body" idx="1"/>
          </p:nvPr>
        </p:nvSpPr>
        <p:spPr>
          <a:xfrm>
            <a:off x="457200" y="1600200"/>
            <a:ext cx="8229600" cy="4525963"/>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rgbClr val="3F3F39"/>
              </a:buClr>
              <a:buSzPct val="100000"/>
              <a:buFont typeface="Arial"/>
              <a:buChar char="•"/>
            </a:pPr>
            <a:r>
              <a:rPr lang="en-US" sz="2400" dirty="0">
                <a:solidFill>
                  <a:srgbClr val="3F3F39"/>
                </a:solidFill>
              </a:rPr>
              <a:t>Next month’s webinar: </a:t>
            </a:r>
            <a:r>
              <a:rPr lang="en-US" sz="2400" i="1" dirty="0">
                <a:solidFill>
                  <a:srgbClr val="3F3F39"/>
                </a:solidFill>
              </a:rPr>
              <a:t>What I use in my classroom</a:t>
            </a:r>
          </a:p>
          <a:p>
            <a:pPr marL="342900" marR="0" lvl="0" indent="-342900" algn="l" rtl="0">
              <a:spcBef>
                <a:spcPts val="0"/>
              </a:spcBef>
              <a:spcAft>
                <a:spcPts val="0"/>
              </a:spcAft>
              <a:buClr>
                <a:srgbClr val="3F3F39"/>
              </a:buClr>
              <a:buSzPct val="100000"/>
              <a:buFont typeface="Arial"/>
              <a:buNone/>
            </a:pPr>
            <a:endParaRPr sz="2400" b="0" i="0" u="none" strike="noStrike" cap="none" dirty="0">
              <a:solidFill>
                <a:srgbClr val="3F3F39"/>
              </a:solidFill>
              <a:cs typeface="Allerta"/>
              <a:sym typeface="Allerta"/>
            </a:endParaRPr>
          </a:p>
          <a:p>
            <a:pPr marL="342900" marR="0" lvl="0" indent="-342900" algn="l" rtl="0">
              <a:spcBef>
                <a:spcPts val="0"/>
              </a:spcBef>
              <a:spcAft>
                <a:spcPts val="0"/>
              </a:spcAft>
              <a:buClr>
                <a:srgbClr val="3F3F39"/>
              </a:buClr>
              <a:buSzPct val="100000"/>
              <a:buFont typeface="Arial"/>
              <a:buChar char="•"/>
            </a:pPr>
            <a:r>
              <a:rPr lang="en-US" sz="2400" dirty="0">
                <a:solidFill>
                  <a:srgbClr val="3F3F39"/>
                </a:solidFill>
              </a:rPr>
              <a:t>Wednesday, July 5  7:00 - 8:00 pm EDT</a:t>
            </a:r>
          </a:p>
          <a:p>
            <a:pPr marL="342900" marR="0" lvl="0" indent="-342900" algn="l" rtl="0">
              <a:spcBef>
                <a:spcPts val="0"/>
              </a:spcBef>
              <a:spcAft>
                <a:spcPts val="0"/>
              </a:spcAft>
              <a:buClr>
                <a:srgbClr val="3F3F39"/>
              </a:buClr>
              <a:buSzPct val="100000"/>
              <a:buFont typeface="Arial"/>
              <a:buNone/>
            </a:pPr>
            <a:endParaRPr sz="2400" b="0" i="0" u="none" strike="noStrike" cap="none" dirty="0">
              <a:solidFill>
                <a:srgbClr val="3F3F39"/>
              </a:solidFill>
              <a:cs typeface="Allerta"/>
              <a:sym typeface="Allerta"/>
            </a:endParaRPr>
          </a:p>
          <a:p>
            <a:pPr marL="342900" marR="0" lvl="0" indent="-342900" algn="l" rtl="0">
              <a:spcBef>
                <a:spcPts val="0"/>
              </a:spcBef>
              <a:buClr>
                <a:srgbClr val="3F3F39"/>
              </a:buClr>
              <a:buSzPct val="100000"/>
              <a:buFont typeface="Arial"/>
              <a:buChar char="•"/>
            </a:pPr>
            <a:r>
              <a:rPr lang="en-US" sz="2400" b="0" i="0" u="none" strike="noStrike" cap="none" dirty="0">
                <a:solidFill>
                  <a:srgbClr val="3F3F39"/>
                </a:solidFill>
                <a:cs typeface="Allerta"/>
                <a:sym typeface="Allerta"/>
              </a:rPr>
              <a:t>Register Here: </a:t>
            </a:r>
            <a:r>
              <a:rPr lang="en-US" sz="2400" u="sng" dirty="0">
                <a:solidFill>
                  <a:srgbClr val="389ED8"/>
                </a:solidFill>
                <a:highlight>
                  <a:srgbClr val="FFFFFF"/>
                </a:highlight>
                <a:latin typeface="Lucida Sans"/>
                <a:ea typeface="Lucida Sans"/>
                <a:cs typeface="Lucida Sans"/>
                <a:sym typeface="Lucida Sans"/>
                <a:hlinkClick r:id="rId3"/>
              </a:rPr>
              <a:t>https://attendee.gotowebinar.com/register/623126607851447553</a:t>
            </a: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2" name="Shape 1042"/>
          <p:cNvSpPr txBox="1">
            <a:spLocks noGrp="1"/>
          </p:cNvSpPr>
          <p:nvPr>
            <p:ph type="title"/>
          </p:nvPr>
        </p:nvSpPr>
        <p:spPr>
          <a:xfrm>
            <a:off x="216567" y="2829677"/>
            <a:ext cx="8620551" cy="868362"/>
          </a:xfrm>
          <a:prstGeom prst="rect">
            <a:avLst/>
          </a:prstGeom>
          <a:noFill/>
          <a:ln>
            <a:noFill/>
          </a:ln>
        </p:spPr>
        <p:txBody>
          <a:bodyPr lIns="91425" tIns="45700" rIns="91425" bIns="45700" anchor="ctr" anchorCtr="0">
            <a:noAutofit/>
          </a:bodyPr>
          <a:lstStyle/>
          <a:p>
            <a:pPr marL="0" marR="0" lvl="0" indent="0" algn="l" rtl="0">
              <a:spcBef>
                <a:spcPts val="0"/>
              </a:spcBef>
              <a:buClr>
                <a:schemeClr val="lt1"/>
              </a:buClr>
              <a:buSzPct val="25000"/>
              <a:buFont typeface="Allerta"/>
              <a:buNone/>
            </a:pPr>
            <a:r>
              <a:rPr lang="en-US" sz="2800" b="0" i="0" u="none" strike="noStrike" cap="none" dirty="0">
                <a:solidFill>
                  <a:schemeClr val="lt1"/>
                </a:solidFill>
                <a:cs typeface="Allerta"/>
                <a:sym typeface="Allerta"/>
              </a:rPr>
              <a:t>Thank You!</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047"/>
        <p:cNvGrpSpPr/>
        <p:nvPr/>
      </p:nvGrpSpPr>
      <p:grpSpPr>
        <a:xfrm>
          <a:off x="0" y="0"/>
          <a:ext cx="0" cy="0"/>
          <a:chOff x="0" y="0"/>
          <a:chExt cx="0" cy="0"/>
        </a:xfrm>
      </p:grpSpPr>
      <p:sp>
        <p:nvSpPr>
          <p:cNvPr id="1048" name="Shape 1048"/>
          <p:cNvSpPr txBox="1">
            <a:spLocks noGrp="1"/>
          </p:cNvSpPr>
          <p:nvPr>
            <p:ph type="title"/>
          </p:nvPr>
        </p:nvSpPr>
        <p:spPr>
          <a:xfrm>
            <a:off x="304800" y="274637"/>
            <a:ext cx="8572500" cy="1143000"/>
          </a:xfrm>
          <a:prstGeom prst="rect">
            <a:avLst/>
          </a:prstGeom>
        </p:spPr>
        <p:txBody>
          <a:bodyPr lIns="91425" tIns="91425" rIns="91425" bIns="91425" anchor="ctr" anchorCtr="0">
            <a:noAutofit/>
          </a:bodyPr>
          <a:lstStyle/>
          <a:p>
            <a:pPr lvl="0">
              <a:spcBef>
                <a:spcPts val="0"/>
              </a:spcBef>
              <a:buNone/>
            </a:pPr>
            <a:r>
              <a:rPr lang="en-US" dirty="0" smtClean="0"/>
              <a:t>Resources Mentioned on the Webinar</a:t>
            </a:r>
            <a:r>
              <a:rPr lang="en-US" dirty="0"/>
              <a:t>	</a:t>
            </a:r>
          </a:p>
        </p:txBody>
      </p:sp>
      <p:sp>
        <p:nvSpPr>
          <p:cNvPr id="1049" name="Shape 1049"/>
          <p:cNvSpPr txBox="1">
            <a:spLocks noGrp="1"/>
          </p:cNvSpPr>
          <p:nvPr>
            <p:ph type="body" idx="1"/>
          </p:nvPr>
        </p:nvSpPr>
        <p:spPr>
          <a:xfrm>
            <a:off x="304800" y="1570940"/>
            <a:ext cx="8572500" cy="4526100"/>
          </a:xfrm>
          <a:prstGeom prst="rect">
            <a:avLst/>
          </a:prstGeom>
        </p:spPr>
        <p:txBody>
          <a:bodyPr lIns="91425" tIns="91425" rIns="91425" bIns="91425" anchor="t" anchorCtr="0">
            <a:noAutofit/>
          </a:bodyPr>
          <a:lstStyle/>
          <a:p>
            <a:pPr lvl="0">
              <a:spcBef>
                <a:spcPts val="0"/>
              </a:spcBef>
              <a:buNone/>
            </a:pPr>
            <a:r>
              <a:rPr lang="en-US" dirty="0" smtClean="0"/>
              <a:t>Achieve the Core fluency resources:</a:t>
            </a:r>
          </a:p>
          <a:p>
            <a:pPr>
              <a:spcBef>
                <a:spcPts val="0"/>
              </a:spcBef>
            </a:pPr>
            <a:r>
              <a:rPr lang="en-US" dirty="0" smtClean="0">
                <a:hlinkClick r:id="rId3"/>
              </a:rPr>
              <a:t>K-5 Routines and Centers</a:t>
            </a:r>
            <a:endParaRPr lang="en-US" dirty="0" smtClean="0"/>
          </a:p>
          <a:p>
            <a:pPr>
              <a:spcBef>
                <a:spcPts val="0"/>
              </a:spcBef>
            </a:pPr>
            <a:r>
              <a:rPr lang="en-US" dirty="0" smtClean="0">
                <a:hlinkClick r:id="rId4"/>
              </a:rPr>
              <a:t>Jason Zimba’s blog on using flashcards</a:t>
            </a:r>
            <a:endParaRPr lang="en-US" dirty="0" smtClean="0"/>
          </a:p>
          <a:p>
            <a:pPr>
              <a:spcBef>
                <a:spcPts val="0"/>
              </a:spcBef>
            </a:pPr>
            <a:r>
              <a:rPr lang="en-US" dirty="0" smtClean="0">
                <a:hlinkClick r:id="rId5"/>
              </a:rPr>
              <a:t>Math Mini-Assessments</a:t>
            </a:r>
            <a:endParaRPr lang="en-US" dirty="0" smtClean="0"/>
          </a:p>
          <a:p>
            <a:pPr>
              <a:spcBef>
                <a:spcPts val="0"/>
              </a:spcBef>
            </a:pPr>
            <a:endParaRPr lang="en-US" dirty="0"/>
          </a:p>
          <a:p>
            <a:pPr marL="139700" indent="0">
              <a:spcBef>
                <a:spcPts val="0"/>
              </a:spcBef>
              <a:buNone/>
            </a:pPr>
            <a:r>
              <a:rPr lang="en-US" dirty="0" smtClean="0">
                <a:hlinkClick r:id="rId6"/>
              </a:rPr>
              <a:t>Engage NY Sprints for grades 6-8</a:t>
            </a:r>
            <a:endParaRPr lang="en-US" dirty="0" smtClean="0"/>
          </a:p>
          <a:p>
            <a:pPr lvl="0">
              <a:spcBef>
                <a:spcPts val="0"/>
              </a:spcBef>
              <a:buNone/>
            </a:pPr>
            <a:endParaRPr lang="en-US" dirty="0" smtClean="0"/>
          </a:p>
          <a:p>
            <a:pPr lvl="0">
              <a:spcBef>
                <a:spcPts val="0"/>
              </a:spcBef>
              <a:buNone/>
            </a:pPr>
            <a:r>
              <a:rPr lang="en-US" dirty="0" smtClean="0"/>
              <a:t>Books</a:t>
            </a:r>
          </a:p>
          <a:p>
            <a:pPr>
              <a:spcBef>
                <a:spcPts val="0"/>
              </a:spcBef>
            </a:pPr>
            <a:r>
              <a:rPr lang="en-US" dirty="0" smtClean="0"/>
              <a:t>NCTM’s </a:t>
            </a:r>
            <a:r>
              <a:rPr lang="en-US" dirty="0" smtClean="0">
                <a:hlinkClick r:id="rId7"/>
              </a:rPr>
              <a:t>Principles to Actions</a:t>
            </a:r>
            <a:endParaRPr lang="en-US" dirty="0" smtClean="0"/>
          </a:p>
          <a:p>
            <a:pPr>
              <a:spcBef>
                <a:spcPts val="0"/>
              </a:spcBef>
            </a:pPr>
            <a:r>
              <a:rPr lang="en-US" dirty="0" smtClean="0"/>
              <a:t>Number Talks </a:t>
            </a:r>
            <a:r>
              <a:rPr lang="en-US" dirty="0" smtClean="0">
                <a:hlinkClick r:id="rId8"/>
              </a:rPr>
              <a:t>K-5</a:t>
            </a:r>
            <a:r>
              <a:rPr lang="en-US" dirty="0" smtClean="0"/>
              <a:t>, </a:t>
            </a:r>
            <a:r>
              <a:rPr lang="en-US" dirty="0" smtClean="0">
                <a:hlinkClick r:id="rId9"/>
              </a:rPr>
              <a:t>Fractions-Decimals-Percentages</a:t>
            </a:r>
            <a:r>
              <a:rPr lang="en-US" dirty="0" smtClean="0"/>
              <a:t>, </a:t>
            </a:r>
            <a:r>
              <a:rPr lang="en-US" dirty="0" smtClean="0">
                <a:hlinkClick r:id="rId10"/>
              </a:rPr>
              <a:t>Making Number Talks Matter</a:t>
            </a:r>
            <a:endParaRPr lang="en-US" dirty="0" smtClean="0"/>
          </a:p>
          <a:p>
            <a:pPr>
              <a:spcBef>
                <a:spcPts val="0"/>
              </a:spcBef>
            </a:pPr>
            <a:r>
              <a:rPr lang="en-US" dirty="0" smtClean="0">
                <a:hlinkClick r:id="rId11"/>
              </a:rPr>
              <a:t>Elementary and Middle School Mathematics: Teaching Developmentally</a:t>
            </a:r>
            <a:endParaRPr lang="en-US" dirty="0"/>
          </a:p>
          <a:p>
            <a:pPr lvl="0">
              <a:spcBef>
                <a:spcPts val="0"/>
              </a:spcBef>
              <a:buNone/>
            </a:pPr>
            <a:endParaRP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July Webinar New Year's Resolution">
  <a:themeElements>
    <a:clrScheme name="SAP Color Palette">
      <a:dk1>
        <a:srgbClr val="000000"/>
      </a:dk1>
      <a:lt1>
        <a:srgbClr val="FFFFFF"/>
      </a:lt1>
      <a:dk2>
        <a:srgbClr val="454645"/>
      </a:dk2>
      <a:lt2>
        <a:srgbClr val="A6B1AC"/>
      </a:lt2>
      <a:accent1>
        <a:srgbClr val="0E6641"/>
      </a:accent1>
      <a:accent2>
        <a:srgbClr val="15A059"/>
      </a:accent2>
      <a:accent3>
        <a:srgbClr val="E29A08"/>
      </a:accent3>
      <a:accent4>
        <a:srgbClr val="16B1C5"/>
      </a:accent4>
      <a:accent5>
        <a:srgbClr val="396694"/>
      </a:accent5>
      <a:accent6>
        <a:srgbClr val="FB6420"/>
      </a:accent6>
      <a:hlink>
        <a:srgbClr val="396694"/>
      </a:hlink>
      <a:folHlink>
        <a:srgbClr val="16B1C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July Webinar New Year's Resolution">
  <a:themeElements>
    <a:clrScheme name="SAP Color Palette">
      <a:dk1>
        <a:srgbClr val="000000"/>
      </a:dk1>
      <a:lt1>
        <a:srgbClr val="FFFFFF"/>
      </a:lt1>
      <a:dk2>
        <a:srgbClr val="454645"/>
      </a:dk2>
      <a:lt2>
        <a:srgbClr val="A6B1AC"/>
      </a:lt2>
      <a:accent1>
        <a:srgbClr val="0E6641"/>
      </a:accent1>
      <a:accent2>
        <a:srgbClr val="15A059"/>
      </a:accent2>
      <a:accent3>
        <a:srgbClr val="E29A08"/>
      </a:accent3>
      <a:accent4>
        <a:srgbClr val="16B1C5"/>
      </a:accent4>
      <a:accent5>
        <a:srgbClr val="396694"/>
      </a:accent5>
      <a:accent6>
        <a:srgbClr val="FB6420"/>
      </a:accent6>
      <a:hlink>
        <a:srgbClr val="396694"/>
      </a:hlink>
      <a:folHlink>
        <a:srgbClr val="16B1C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July Webinar New Year's Resolution">
  <a:themeElements>
    <a:clrScheme name="SAP Color Palette">
      <a:dk1>
        <a:srgbClr val="000000"/>
      </a:dk1>
      <a:lt1>
        <a:srgbClr val="FFFFFF"/>
      </a:lt1>
      <a:dk2>
        <a:srgbClr val="454645"/>
      </a:dk2>
      <a:lt2>
        <a:srgbClr val="A6B1AC"/>
      </a:lt2>
      <a:accent1>
        <a:srgbClr val="0E6641"/>
      </a:accent1>
      <a:accent2>
        <a:srgbClr val="15A059"/>
      </a:accent2>
      <a:accent3>
        <a:srgbClr val="E29A08"/>
      </a:accent3>
      <a:accent4>
        <a:srgbClr val="16B1C5"/>
      </a:accent4>
      <a:accent5>
        <a:srgbClr val="396694"/>
      </a:accent5>
      <a:accent6>
        <a:srgbClr val="FB6420"/>
      </a:accent6>
      <a:hlink>
        <a:srgbClr val="396694"/>
      </a:hlink>
      <a:folHlink>
        <a:srgbClr val="16B1C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July Webinar New Year's Resolution">
  <a:themeElements>
    <a:clrScheme name="SAP Color Palette">
      <a:dk1>
        <a:srgbClr val="000000"/>
      </a:dk1>
      <a:lt1>
        <a:srgbClr val="FFFFFF"/>
      </a:lt1>
      <a:dk2>
        <a:srgbClr val="454645"/>
      </a:dk2>
      <a:lt2>
        <a:srgbClr val="A6B1AC"/>
      </a:lt2>
      <a:accent1>
        <a:srgbClr val="0E6641"/>
      </a:accent1>
      <a:accent2>
        <a:srgbClr val="15A059"/>
      </a:accent2>
      <a:accent3>
        <a:srgbClr val="E29A08"/>
      </a:accent3>
      <a:accent4>
        <a:srgbClr val="16B1C5"/>
      </a:accent4>
      <a:accent5>
        <a:srgbClr val="396694"/>
      </a:accent5>
      <a:accent6>
        <a:srgbClr val="FB6420"/>
      </a:accent6>
      <a:hlink>
        <a:srgbClr val="396694"/>
      </a:hlink>
      <a:folHlink>
        <a:srgbClr val="16B1C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TotalTime>
  <Words>3886</Words>
  <Application>Microsoft Office PowerPoint</Application>
  <PresentationFormat>On-screen Show (4:3)</PresentationFormat>
  <Paragraphs>395</Paragraphs>
  <Slides>53</Slides>
  <Notes>53</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53</vt:i4>
      </vt:variant>
    </vt:vector>
  </HeadingPairs>
  <TitlesOfParts>
    <vt:vector size="64" baseType="lpstr">
      <vt:lpstr>Times New Roman</vt:lpstr>
      <vt:lpstr>Lucida Sans</vt:lpstr>
      <vt:lpstr>Arial</vt:lpstr>
      <vt:lpstr>Allerta</vt:lpstr>
      <vt:lpstr>Calibri</vt:lpstr>
      <vt:lpstr>Noto Sans Symbols</vt:lpstr>
      <vt:lpstr>Georgia</vt:lpstr>
      <vt:lpstr>July Webinar New Year's Resolution</vt:lpstr>
      <vt:lpstr>July Webinar New Year's Resolution</vt:lpstr>
      <vt:lpstr>July Webinar New Year's Resolution</vt:lpstr>
      <vt:lpstr>July Webinar New Year's Resolution</vt:lpstr>
      <vt:lpstr>Math Fluency Across the Grades</vt:lpstr>
      <vt:lpstr>Introductions</vt:lpstr>
      <vt:lpstr>Who are Core Advocates?</vt:lpstr>
      <vt:lpstr>To learn more about Core Advocates…</vt:lpstr>
      <vt:lpstr>For Tweeters…</vt:lpstr>
      <vt:lpstr>Webinar protocols</vt:lpstr>
      <vt:lpstr>Instructional Advocacy – A Definition</vt:lpstr>
      <vt:lpstr>Tell us about your efforts</vt:lpstr>
      <vt:lpstr>Goals of the webinar</vt:lpstr>
      <vt:lpstr>What role does procedural skill and fluency play in students’ mathematics experiences?</vt:lpstr>
      <vt:lpstr>The Shifts in Mathematics</vt:lpstr>
      <vt:lpstr>Why focus on fluency?</vt:lpstr>
      <vt:lpstr>“To prepare students for Algebra, the curriculum must simultaneously develop conceptual understanding, computational fluency, and problem-solving skills. Debates regarding the relative importance of these aspects of mathematical knowledge are misguided. These capabilities are mutually supportive, each facilitating learning of the others. Teachers should emphasize these interrelations; taken together, conceptual understanding of mathematical operations, fluent execution of procedures, and fast access to number combinations jointly support effective and efficient problem solving.”  -National Mathematics Advisory Panel, 2008    </vt:lpstr>
      <vt:lpstr>Connecting the aspects of rigor</vt:lpstr>
      <vt:lpstr>Required Fluencies in K-6</vt:lpstr>
      <vt:lpstr>Procedural skill and fluency in middle school</vt:lpstr>
      <vt:lpstr>Procedural skill and fluency in high school</vt:lpstr>
      <vt:lpstr>Question: How have you seen fluency support the other aspects of Rigor (conceptual understanding and application) with your students?   Please use the Questions tab on your control panel to respond.</vt:lpstr>
      <vt:lpstr>How can teachers support and build students’ fluency in mathematics?</vt:lpstr>
      <vt:lpstr>Guest Core Advocate Kristi Gettelman District Mathematics Leader @KGettelman</vt:lpstr>
      <vt:lpstr>NCTM’s Principles to Actions: Build procedural fluency from conceptual understanding</vt:lpstr>
      <vt:lpstr>NCTM’s Principles to Actions</vt:lpstr>
      <vt:lpstr>Fluency is an Endpoint</vt:lpstr>
      <vt:lpstr>Purposeful Instruction</vt:lpstr>
      <vt:lpstr>Content Examples</vt:lpstr>
      <vt:lpstr>Use and Connect Multiple Representations</vt:lpstr>
      <vt:lpstr>PowerPoint Presentation</vt:lpstr>
      <vt:lpstr>Pause and Reflect: Purposeful Instruction</vt:lpstr>
      <vt:lpstr>Consistent Practice</vt:lpstr>
      <vt:lpstr>Consistent Practice</vt:lpstr>
      <vt:lpstr>Deliberate practice vs “Drill and kill” </vt:lpstr>
      <vt:lpstr>Pause and Reflect: Consistent Practice</vt:lpstr>
      <vt:lpstr>Balanced Assessment</vt:lpstr>
      <vt:lpstr>Compare to Reading…</vt:lpstr>
      <vt:lpstr>Compare to Reading…</vt:lpstr>
      <vt:lpstr>Components of Fluency</vt:lpstr>
      <vt:lpstr>Balanced Assessment</vt:lpstr>
      <vt:lpstr>Balanced Assessment</vt:lpstr>
      <vt:lpstr>Pause and Reflect: Balanced Assessment</vt:lpstr>
      <vt:lpstr>Poll: Which of the three aspects mentioned (Purposeful Instruction, Consistent Practice, Balanced Assessment) would you like to explore further?  </vt:lpstr>
      <vt:lpstr>Where can teachers find resources to support students’ fluency in mathematics?</vt:lpstr>
      <vt:lpstr>Guest Core Advocate Ben Metcalf District Math Coach</vt:lpstr>
      <vt:lpstr>Adapting Materials for Fluency</vt:lpstr>
      <vt:lpstr>Using flashcards</vt:lpstr>
      <vt:lpstr>K-5 Resources for Centers, Games, Routines</vt:lpstr>
      <vt:lpstr>Middle and High School Fluency Builders </vt:lpstr>
      <vt:lpstr>Mini-Assessments on Achieve the Core</vt:lpstr>
      <vt:lpstr>Question:  Which of these resources would be most helpful to you and your students?   Please use the Questions tab on your control panel to respond.</vt:lpstr>
      <vt:lpstr>Your Questions </vt:lpstr>
      <vt:lpstr>Tell us about your efforts</vt:lpstr>
      <vt:lpstr>Please join us again next month!</vt:lpstr>
      <vt:lpstr>Thank You!</vt:lpstr>
      <vt:lpstr>Resources Mentioned on the Webinar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 Fluency Across the Grades</dc:title>
  <dc:creator>Joanie</dc:creator>
  <cp:lastModifiedBy>Joanie Funderburk</cp:lastModifiedBy>
  <cp:revision>4</cp:revision>
  <dcterms:modified xsi:type="dcterms:W3CDTF">2017-06-08T00:13:34Z</dcterms:modified>
</cp:coreProperties>
</file>